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1" Type="http://schemas.openxmlformats.org/officeDocument/2006/relationships/slide" Target="slides/slide57.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jp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solidFill>
                  <a:schemeClr val="dk1"/>
                </a:solidFill>
                <a:latin typeface="Arial"/>
                <a:ea typeface="Arial"/>
                <a:cs typeface="Arial"/>
                <a:sym typeface="Arial"/>
              </a:defRPr>
            </a:lvl1pPr>
            <a:lvl2pPr indent="0" lvl="1" marL="457200" marR="0" rtl="0" algn="l">
              <a:spcBef>
                <a:spcPts val="0"/>
              </a:spcBef>
              <a:buNone/>
              <a:defRPr b="0" i="0" sz="1100" u="none" cap="none" strike="noStrike">
                <a:solidFill>
                  <a:schemeClr val="dk1"/>
                </a:solidFill>
                <a:latin typeface="Arial"/>
                <a:ea typeface="Arial"/>
                <a:cs typeface="Arial"/>
                <a:sym typeface="Arial"/>
              </a:defRPr>
            </a:lvl2pPr>
            <a:lvl3pPr indent="0" lvl="2" marL="914400" marR="0" rtl="0" algn="l">
              <a:spcBef>
                <a:spcPts val="0"/>
              </a:spcBef>
              <a:buNone/>
              <a:defRPr b="0" i="0" sz="1100" u="none" cap="none" strike="noStrike">
                <a:solidFill>
                  <a:schemeClr val="dk1"/>
                </a:solidFill>
                <a:latin typeface="Arial"/>
                <a:ea typeface="Arial"/>
                <a:cs typeface="Arial"/>
                <a:sym typeface="Arial"/>
              </a:defRPr>
            </a:lvl3pPr>
            <a:lvl4pPr indent="0" lvl="3" marL="1371600" marR="0" rtl="0" algn="l">
              <a:spcBef>
                <a:spcPts val="0"/>
              </a:spcBef>
              <a:buNone/>
              <a:defRPr b="0" i="0" sz="1100" u="none" cap="none" strike="noStrike">
                <a:solidFill>
                  <a:schemeClr val="dk1"/>
                </a:solidFill>
                <a:latin typeface="Arial"/>
                <a:ea typeface="Arial"/>
                <a:cs typeface="Arial"/>
                <a:sym typeface="Arial"/>
              </a:defRPr>
            </a:lvl4pPr>
            <a:lvl5pPr indent="0" lvl="4" marL="1828800" marR="0" rtl="0" algn="l">
              <a:spcBef>
                <a:spcPts val="0"/>
              </a:spcBef>
              <a:buNone/>
              <a:defRPr b="0" i="0" sz="1100" u="none" cap="none" strike="noStrike">
                <a:solidFill>
                  <a:schemeClr val="dk1"/>
                </a:solidFill>
                <a:latin typeface="Arial"/>
                <a:ea typeface="Arial"/>
                <a:cs typeface="Arial"/>
                <a:sym typeface="Arial"/>
              </a:defRPr>
            </a:lvl5pPr>
            <a:lvl6pPr indent="0" lvl="5" marL="2286000" marR="0" rtl="0" algn="l">
              <a:spcBef>
                <a:spcPts val="0"/>
              </a:spcBef>
              <a:buNone/>
              <a:defRPr b="0" i="0" sz="1100" u="none" cap="none" strike="noStrike">
                <a:solidFill>
                  <a:schemeClr val="dk1"/>
                </a:solidFill>
                <a:latin typeface="Arial"/>
                <a:ea typeface="Arial"/>
                <a:cs typeface="Arial"/>
                <a:sym typeface="Arial"/>
              </a:defRPr>
            </a:lvl6pPr>
            <a:lvl7pPr indent="0" lvl="6" marL="2743200" marR="0" rtl="0" algn="l">
              <a:spcBef>
                <a:spcPts val="0"/>
              </a:spcBef>
              <a:buNone/>
              <a:defRPr b="0" i="0" sz="1100" u="none" cap="none" strike="noStrike">
                <a:solidFill>
                  <a:schemeClr val="dk1"/>
                </a:solidFill>
                <a:latin typeface="Arial"/>
                <a:ea typeface="Arial"/>
                <a:cs typeface="Arial"/>
                <a:sym typeface="Arial"/>
              </a:defRPr>
            </a:lvl7pPr>
            <a:lvl8pPr indent="0" lvl="7" marL="3200400" marR="0" rtl="0" algn="l">
              <a:spcBef>
                <a:spcPts val="0"/>
              </a:spcBef>
              <a:buNone/>
              <a:defRPr b="0" i="0" sz="1100" u="none" cap="none" strike="noStrike">
                <a:solidFill>
                  <a:schemeClr val="dk1"/>
                </a:solidFill>
                <a:latin typeface="Arial"/>
                <a:ea typeface="Arial"/>
                <a:cs typeface="Arial"/>
                <a:sym typeface="Arial"/>
              </a:defRPr>
            </a:lvl8pPr>
            <a:lvl9pPr indent="0" lvl="8" marL="3657600" marR="0" rtl="0" algn="l">
              <a:spcBef>
                <a:spcPts val="0"/>
              </a:spcBef>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4" name="Shape 84"/>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9" name="Shape 14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6" name="Shape 15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1" name="Shape 16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7" name="Shape 16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3" name="Shape 17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8" name="Shape 17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5" name="Shape 18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95" name="Shape 19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04" name="Shape 204"/>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12" name="Shape 21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20" name="Shape 22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26" name="Shape 22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32" name="Shape 23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37" name="Shape 23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53" name="Shape 25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69" name="Shape 26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75" name="Shape 27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0" name="Shape 28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7" name="Shape 28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7" name="Shape 9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94" name="Shape 294"/>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01" name="Shape 30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06" name="Shape 30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13" name="Shape 31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20" name="Shape 32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3" name="Shape 323"/>
        <p:cNvGrpSpPr/>
        <p:nvPr/>
      </p:nvGrpSpPr>
      <p:grpSpPr>
        <a:xfrm>
          <a:off x="0" y="0"/>
          <a:ext cx="0" cy="0"/>
          <a:chOff x="0" y="0"/>
          <a:chExt cx="0" cy="0"/>
        </a:xfrm>
      </p:grpSpPr>
      <p:sp>
        <p:nvSpPr>
          <p:cNvPr id="324" name="Shape 32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25" name="Shape 32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32" name="Shape 33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8" name="Shape 338"/>
        <p:cNvGrpSpPr/>
        <p:nvPr/>
      </p:nvGrpSpPr>
      <p:grpSpPr>
        <a:xfrm>
          <a:off x="0" y="0"/>
          <a:ext cx="0" cy="0"/>
          <a:chOff x="0" y="0"/>
          <a:chExt cx="0" cy="0"/>
        </a:xfrm>
      </p:grpSpPr>
      <p:sp>
        <p:nvSpPr>
          <p:cNvPr id="339" name="Shape 33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40" name="Shape 34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48" name="Shape 34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56" name="Shape 35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2" name="Shape 10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61" name="Shape 36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71" name="Shape 37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82" name="Shape 38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03" name="Shape 40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3" name="Shape 433"/>
        <p:cNvGrpSpPr/>
        <p:nvPr/>
      </p:nvGrpSpPr>
      <p:grpSpPr>
        <a:xfrm>
          <a:off x="0" y="0"/>
          <a:ext cx="0" cy="0"/>
          <a:chOff x="0" y="0"/>
          <a:chExt cx="0" cy="0"/>
        </a:xfrm>
      </p:grpSpPr>
      <p:sp>
        <p:nvSpPr>
          <p:cNvPr id="434" name="Shape 43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435" name="Shape 43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66" name="Shape 466"/>
        <p:cNvGrpSpPr/>
        <p:nvPr/>
      </p:nvGrpSpPr>
      <p:grpSpPr>
        <a:xfrm>
          <a:off x="0" y="0"/>
          <a:ext cx="0" cy="0"/>
          <a:chOff x="0" y="0"/>
          <a:chExt cx="0" cy="0"/>
        </a:xfrm>
      </p:grpSpPr>
      <p:sp>
        <p:nvSpPr>
          <p:cNvPr id="467" name="Shape 46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468" name="Shape 4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10" name="Shape 510"/>
        <p:cNvGrpSpPr/>
        <p:nvPr/>
      </p:nvGrpSpPr>
      <p:grpSpPr>
        <a:xfrm>
          <a:off x="0" y="0"/>
          <a:ext cx="0" cy="0"/>
          <a:chOff x="0" y="0"/>
          <a:chExt cx="0" cy="0"/>
        </a:xfrm>
      </p:grpSpPr>
      <p:sp>
        <p:nvSpPr>
          <p:cNvPr id="511" name="Shape 51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512" name="Shape 5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5" name="Shape 555"/>
        <p:cNvGrpSpPr/>
        <p:nvPr/>
      </p:nvGrpSpPr>
      <p:grpSpPr>
        <a:xfrm>
          <a:off x="0" y="0"/>
          <a:ext cx="0" cy="0"/>
          <a:chOff x="0" y="0"/>
          <a:chExt cx="0" cy="0"/>
        </a:xfrm>
      </p:grpSpPr>
      <p:sp>
        <p:nvSpPr>
          <p:cNvPr id="556" name="Shape 55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557" name="Shape 55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01" name="Shape 601"/>
        <p:cNvGrpSpPr/>
        <p:nvPr/>
      </p:nvGrpSpPr>
      <p:grpSpPr>
        <a:xfrm>
          <a:off x="0" y="0"/>
          <a:ext cx="0" cy="0"/>
          <a:chOff x="0" y="0"/>
          <a:chExt cx="0" cy="0"/>
        </a:xfrm>
      </p:grpSpPr>
      <p:sp>
        <p:nvSpPr>
          <p:cNvPr id="602" name="Shape 60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603" name="Shape 60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8" name="Shape 648"/>
        <p:cNvGrpSpPr/>
        <p:nvPr/>
      </p:nvGrpSpPr>
      <p:grpSpPr>
        <a:xfrm>
          <a:off x="0" y="0"/>
          <a:ext cx="0" cy="0"/>
          <a:chOff x="0" y="0"/>
          <a:chExt cx="0" cy="0"/>
        </a:xfrm>
      </p:grpSpPr>
      <p:sp>
        <p:nvSpPr>
          <p:cNvPr id="649" name="Shape 64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650" name="Shape 65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6" name="Shape 716"/>
        <p:cNvGrpSpPr/>
        <p:nvPr/>
      </p:nvGrpSpPr>
      <p:grpSpPr>
        <a:xfrm>
          <a:off x="0" y="0"/>
          <a:ext cx="0" cy="0"/>
          <a:chOff x="0" y="0"/>
          <a:chExt cx="0" cy="0"/>
        </a:xfrm>
      </p:grpSpPr>
      <p:sp>
        <p:nvSpPr>
          <p:cNvPr id="717" name="Shape 71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18" name="Shape 71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2" name="Shape 722"/>
        <p:cNvGrpSpPr/>
        <p:nvPr/>
      </p:nvGrpSpPr>
      <p:grpSpPr>
        <a:xfrm>
          <a:off x="0" y="0"/>
          <a:ext cx="0" cy="0"/>
          <a:chOff x="0" y="0"/>
          <a:chExt cx="0" cy="0"/>
        </a:xfrm>
      </p:grpSpPr>
      <p:sp>
        <p:nvSpPr>
          <p:cNvPr id="723" name="Shape 7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24" name="Shape 724"/>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8" name="Shape 728"/>
        <p:cNvGrpSpPr/>
        <p:nvPr/>
      </p:nvGrpSpPr>
      <p:grpSpPr>
        <a:xfrm>
          <a:off x="0" y="0"/>
          <a:ext cx="0" cy="0"/>
          <a:chOff x="0" y="0"/>
          <a:chExt cx="0" cy="0"/>
        </a:xfrm>
      </p:grpSpPr>
      <p:sp>
        <p:nvSpPr>
          <p:cNvPr id="729" name="Shape 72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30" name="Shape 73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4" name="Shape 734"/>
        <p:cNvGrpSpPr/>
        <p:nvPr/>
      </p:nvGrpSpPr>
      <p:grpSpPr>
        <a:xfrm>
          <a:off x="0" y="0"/>
          <a:ext cx="0" cy="0"/>
          <a:chOff x="0" y="0"/>
          <a:chExt cx="0" cy="0"/>
        </a:xfrm>
      </p:grpSpPr>
      <p:sp>
        <p:nvSpPr>
          <p:cNvPr id="735" name="Shape 73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36" name="Shape 73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9" name="Shape 739"/>
        <p:cNvGrpSpPr/>
        <p:nvPr/>
      </p:nvGrpSpPr>
      <p:grpSpPr>
        <a:xfrm>
          <a:off x="0" y="0"/>
          <a:ext cx="0" cy="0"/>
          <a:chOff x="0" y="0"/>
          <a:chExt cx="0" cy="0"/>
        </a:xfrm>
      </p:grpSpPr>
      <p:sp>
        <p:nvSpPr>
          <p:cNvPr id="740" name="Shape 74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41" name="Shape 74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6" name="Shape 746"/>
        <p:cNvGrpSpPr/>
        <p:nvPr/>
      </p:nvGrpSpPr>
      <p:grpSpPr>
        <a:xfrm>
          <a:off x="0" y="0"/>
          <a:ext cx="0" cy="0"/>
          <a:chOff x="0" y="0"/>
          <a:chExt cx="0" cy="0"/>
        </a:xfrm>
      </p:grpSpPr>
      <p:sp>
        <p:nvSpPr>
          <p:cNvPr id="747" name="Shape 7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48" name="Shape 74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3" name="Shape 753"/>
        <p:cNvGrpSpPr/>
        <p:nvPr/>
      </p:nvGrpSpPr>
      <p:grpSpPr>
        <a:xfrm>
          <a:off x="0" y="0"/>
          <a:ext cx="0" cy="0"/>
          <a:chOff x="0" y="0"/>
          <a:chExt cx="0" cy="0"/>
        </a:xfrm>
      </p:grpSpPr>
      <p:sp>
        <p:nvSpPr>
          <p:cNvPr id="754" name="Shape 7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5" name="Shape 7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0" name="Shape 760"/>
        <p:cNvGrpSpPr/>
        <p:nvPr/>
      </p:nvGrpSpPr>
      <p:grpSpPr>
        <a:xfrm>
          <a:off x="0" y="0"/>
          <a:ext cx="0" cy="0"/>
          <a:chOff x="0" y="0"/>
          <a:chExt cx="0" cy="0"/>
        </a:xfrm>
      </p:grpSpPr>
      <p:sp>
        <p:nvSpPr>
          <p:cNvPr id="761" name="Shape 7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2" name="Shape 7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6" name="Shape 11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4" name="Shape 124"/>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0" name="Shape 13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7" name="Shape 13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3" name="Shape 13"/>
        <p:cNvGrpSpPr/>
        <p:nvPr/>
      </p:nvGrpSpPr>
      <p:grpSpPr>
        <a:xfrm>
          <a:off x="0" y="0"/>
          <a:ext cx="0" cy="0"/>
          <a:chOff x="0" y="0"/>
          <a:chExt cx="0" cy="0"/>
        </a:xfrm>
      </p:grpSpPr>
      <p:sp>
        <p:nvSpPr>
          <p:cNvPr id="14" name="Shape 14"/>
          <p:cNvSpPr txBox="1"/>
          <p:nvPr>
            <p:ph type="ctrTitle"/>
          </p:nvPr>
        </p:nvSpPr>
        <p:spPr>
          <a:xfrm>
            <a:off x="685800" y="1428750"/>
            <a:ext cx="7543800" cy="1945500"/>
          </a:xfrm>
          <a:prstGeom prst="rect">
            <a:avLst/>
          </a:prstGeom>
          <a:noFill/>
          <a:ln>
            <a:noFill/>
          </a:ln>
        </p:spPr>
        <p:txBody>
          <a:bodyPr anchorCtr="0" anchor="b" bIns="91425" lIns="91425" rIns="91425" tIns="91425"/>
          <a:lstStyle>
            <a:lvl1pPr indent="0" lvl="0" marL="0" marR="0" rtl="0" algn="l">
              <a:spcBef>
                <a:spcPts val="0"/>
              </a:spcBef>
              <a:buClr>
                <a:schemeClr val="dk2"/>
              </a:buClr>
              <a:buFont typeface="Cambria"/>
              <a:buNone/>
              <a:defRPr b="0" i="0" sz="6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5" name="Shape 15"/>
          <p:cNvSpPr txBox="1"/>
          <p:nvPr>
            <p:ph idx="1" type="subTitle"/>
          </p:nvPr>
        </p:nvSpPr>
        <p:spPr>
          <a:xfrm>
            <a:off x="685800" y="3429000"/>
            <a:ext cx="6461700" cy="800100"/>
          </a:xfrm>
          <a:prstGeom prst="rect">
            <a:avLst/>
          </a:prstGeom>
          <a:noFill/>
          <a:ln>
            <a:noFill/>
          </a:ln>
        </p:spPr>
        <p:txBody>
          <a:bodyPr anchorCtr="0" anchor="t" bIns="91425" lIns="91425" rIns="91425" tIns="91425"/>
          <a:lstStyle>
            <a:lvl1pPr indent="0" lvl="0" marL="0" marR="0" rtl="0" algn="l">
              <a:spcBef>
                <a:spcPts val="400"/>
              </a:spcBef>
              <a:buClr>
                <a:schemeClr val="accent1"/>
              </a:buClr>
              <a:buFont typeface="Arial"/>
              <a:buNone/>
              <a:defRPr b="0" i="0" sz="2000" u="none" cap="none" strike="noStrike">
                <a:solidFill>
                  <a:srgbClr val="8C8B8A"/>
                </a:solidFill>
                <a:latin typeface="Calibri"/>
                <a:ea typeface="Calibri"/>
                <a:cs typeface="Calibri"/>
                <a:sym typeface="Calibri"/>
              </a:defRPr>
            </a:lvl1pPr>
            <a:lvl2pPr indent="0" lvl="1" marL="457200" marR="0" rtl="0" algn="ctr">
              <a:spcBef>
                <a:spcPts val="400"/>
              </a:spcBef>
              <a:buClr>
                <a:schemeClr val="accent2"/>
              </a:buClr>
              <a:buFont typeface="Arial"/>
              <a:buNone/>
              <a:defRPr b="0" i="0" sz="2000" u="none" cap="none" strike="noStrike">
                <a:solidFill>
                  <a:srgbClr val="8C8B8A"/>
                </a:solidFill>
                <a:latin typeface="Calibri"/>
                <a:ea typeface="Calibri"/>
                <a:cs typeface="Calibri"/>
                <a:sym typeface="Calibri"/>
              </a:defRPr>
            </a:lvl2pPr>
            <a:lvl3pPr indent="0" lvl="2" marL="914400" marR="0" rtl="0" algn="ctr">
              <a:spcBef>
                <a:spcPts val="360"/>
              </a:spcBef>
              <a:buClr>
                <a:schemeClr val="accent3"/>
              </a:buClr>
              <a:buFont typeface="Arial"/>
              <a:buNone/>
              <a:defRPr b="0" i="0" sz="1800" u="none" cap="none" strike="noStrike">
                <a:solidFill>
                  <a:srgbClr val="8C8B8A"/>
                </a:solidFill>
                <a:latin typeface="Calibri"/>
                <a:ea typeface="Calibri"/>
                <a:cs typeface="Calibri"/>
                <a:sym typeface="Calibri"/>
              </a:defRPr>
            </a:lvl3pPr>
            <a:lvl4pPr indent="0" lvl="3" marL="1371600" marR="0" rtl="0" algn="ctr">
              <a:spcBef>
                <a:spcPts val="320"/>
              </a:spcBef>
              <a:buClr>
                <a:schemeClr val="accent4"/>
              </a:buClr>
              <a:buFont typeface="Arial"/>
              <a:buNone/>
              <a:defRPr b="0" i="0" sz="1600" u="none" cap="none" strike="noStrike">
                <a:solidFill>
                  <a:srgbClr val="8C8B8A"/>
                </a:solidFill>
                <a:latin typeface="Calibri"/>
                <a:ea typeface="Calibri"/>
                <a:cs typeface="Calibri"/>
                <a:sym typeface="Calibri"/>
              </a:defRPr>
            </a:lvl4pPr>
            <a:lvl5pPr indent="0" lvl="4" marL="1828800" marR="0" rtl="0" algn="ctr">
              <a:spcBef>
                <a:spcPts val="280"/>
              </a:spcBef>
              <a:buClr>
                <a:schemeClr val="accent5"/>
              </a:buClr>
              <a:buFont typeface="Arial"/>
              <a:buNone/>
              <a:defRPr b="0" i="0" sz="1400" u="none" cap="none" strike="noStrike">
                <a:solidFill>
                  <a:srgbClr val="8C8B8A"/>
                </a:solidFill>
                <a:latin typeface="Calibri"/>
                <a:ea typeface="Calibri"/>
                <a:cs typeface="Calibri"/>
                <a:sym typeface="Calibri"/>
              </a:defRPr>
            </a:lvl5pPr>
            <a:lvl6pPr indent="0" lvl="5" marL="2286000" marR="0" rtl="0" algn="ctr">
              <a:spcBef>
                <a:spcPts val="280"/>
              </a:spcBef>
              <a:buClr>
                <a:schemeClr val="accent1"/>
              </a:buClr>
              <a:buFont typeface="Arial"/>
              <a:buNone/>
              <a:defRPr b="0" i="0" sz="1400" u="none" cap="none" strike="noStrike">
                <a:solidFill>
                  <a:srgbClr val="8C8B8A"/>
                </a:solidFill>
                <a:latin typeface="Calibri"/>
                <a:ea typeface="Calibri"/>
                <a:cs typeface="Calibri"/>
                <a:sym typeface="Calibri"/>
              </a:defRPr>
            </a:lvl6pPr>
            <a:lvl7pPr indent="0" lvl="6" marL="2743200" marR="0" rtl="0" algn="ctr">
              <a:spcBef>
                <a:spcPts val="280"/>
              </a:spcBef>
              <a:buClr>
                <a:schemeClr val="accent2"/>
              </a:buClr>
              <a:buFont typeface="Arial"/>
              <a:buNone/>
              <a:defRPr b="0" i="0" sz="1400" u="none" cap="none" strike="noStrike">
                <a:solidFill>
                  <a:srgbClr val="8C8B8A"/>
                </a:solidFill>
                <a:latin typeface="Calibri"/>
                <a:ea typeface="Calibri"/>
                <a:cs typeface="Calibri"/>
                <a:sym typeface="Calibri"/>
              </a:defRPr>
            </a:lvl7pPr>
            <a:lvl8pPr indent="0" lvl="7" marL="3200400" marR="0" rtl="0" algn="ctr">
              <a:spcBef>
                <a:spcPts val="280"/>
              </a:spcBef>
              <a:buClr>
                <a:schemeClr val="accent3"/>
              </a:buClr>
              <a:buFont typeface="Arial"/>
              <a:buNone/>
              <a:defRPr b="0" i="0" sz="1400" u="none" cap="none" strike="noStrike">
                <a:solidFill>
                  <a:srgbClr val="8C8B8A"/>
                </a:solidFill>
                <a:latin typeface="Calibri"/>
                <a:ea typeface="Calibri"/>
                <a:cs typeface="Calibri"/>
                <a:sym typeface="Calibri"/>
              </a:defRPr>
            </a:lvl8pPr>
            <a:lvl9pPr indent="0" lvl="8" marL="3657600" marR="0" rtl="0" algn="ctr">
              <a:spcBef>
                <a:spcPts val="280"/>
              </a:spcBef>
              <a:buClr>
                <a:schemeClr val="accent4"/>
              </a:buClr>
              <a:buFont typeface="Arial"/>
              <a:buNone/>
              <a:defRPr b="0" i="0" sz="1400" u="none" cap="none" strike="noStrike">
                <a:solidFill>
                  <a:srgbClr val="8C8B8A"/>
                </a:solidFill>
                <a:latin typeface="Calibri"/>
                <a:ea typeface="Calibri"/>
                <a:cs typeface="Calibri"/>
                <a:sym typeface="Calibri"/>
              </a:defRPr>
            </a:lvl9pPr>
          </a:lstStyle>
          <a:p/>
        </p:txBody>
      </p:sp>
      <p:sp>
        <p:nvSpPr>
          <p:cNvPr id="16" name="Shape 16"/>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7" name="Shape 17"/>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8" name="Shape 1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 sz="1800" u="none" cap="none" strike="noStrike">
                <a:solidFill>
                  <a:srgbClr val="FFFFFF"/>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70" name="Shape 70"/>
        <p:cNvGrpSpPr/>
        <p:nvPr/>
      </p:nvGrpSpPr>
      <p:grpSpPr>
        <a:xfrm>
          <a:off x="0" y="0"/>
          <a:ext cx="0" cy="0"/>
          <a:chOff x="0" y="0"/>
          <a:chExt cx="0" cy="0"/>
        </a:xfrm>
      </p:grpSpPr>
      <p:sp>
        <p:nvSpPr>
          <p:cNvPr id="71" name="Shape 71"/>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2" name="Shape 72"/>
          <p:cNvSpPr txBox="1"/>
          <p:nvPr>
            <p:ph idx="1" type="body"/>
          </p:nvPr>
        </p:nvSpPr>
        <p:spPr>
          <a:xfrm rot="5400000">
            <a:off x="2466900" y="-809550"/>
            <a:ext cx="3600600" cy="76200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73" name="Shape 73"/>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4" name="Shape 74"/>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5" name="Shape 7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76" name="Shape 76"/>
        <p:cNvGrpSpPr/>
        <p:nvPr/>
      </p:nvGrpSpPr>
      <p:grpSpPr>
        <a:xfrm>
          <a:off x="0" y="0"/>
          <a:ext cx="0" cy="0"/>
          <a:chOff x="0" y="0"/>
          <a:chExt cx="0" cy="0"/>
        </a:xfrm>
      </p:grpSpPr>
      <p:sp>
        <p:nvSpPr>
          <p:cNvPr id="77" name="Shape 77"/>
          <p:cNvSpPr txBox="1"/>
          <p:nvPr>
            <p:ph type="title"/>
          </p:nvPr>
        </p:nvSpPr>
        <p:spPr>
          <a:xfrm rot="5400000">
            <a:off x="5311350" y="1524028"/>
            <a:ext cx="4388700" cy="1752600"/>
          </a:xfrm>
          <a:prstGeom prst="rect">
            <a:avLst/>
          </a:prstGeom>
          <a:noFill/>
          <a:ln>
            <a:noFill/>
          </a:ln>
        </p:spPr>
        <p:txBody>
          <a:bodyPr anchorCtr="0" anchor="b"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8" name="Shape 78"/>
          <p:cNvSpPr txBox="1"/>
          <p:nvPr>
            <p:ph idx="1" type="body"/>
          </p:nvPr>
        </p:nvSpPr>
        <p:spPr>
          <a:xfrm rot="5400000">
            <a:off x="1272750" y="-609571"/>
            <a:ext cx="4388700" cy="60198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79" name="Shape 79"/>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0" name="Shape 80"/>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1" name="Shape 8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9" name="Shape 19"/>
        <p:cNvGrpSpPr/>
        <p:nvPr/>
      </p:nvGrpSpPr>
      <p:grpSpPr>
        <a:xfrm>
          <a:off x="0" y="0"/>
          <a:ext cx="0" cy="0"/>
          <a:chOff x="0" y="0"/>
          <a:chExt cx="0" cy="0"/>
        </a:xfrm>
      </p:grpSpPr>
      <p:sp>
        <p:nvSpPr>
          <p:cNvPr id="20" name="Shape 20"/>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1" name="Shape 21"/>
          <p:cNvSpPr txBox="1"/>
          <p:nvPr>
            <p:ph idx="1" type="body"/>
          </p:nvPr>
        </p:nvSpPr>
        <p:spPr>
          <a:xfrm>
            <a:off x="457200" y="1200150"/>
            <a:ext cx="7620000" cy="36006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22" name="Shape 22"/>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3" name="Shape 23"/>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4" name="Shape 24"/>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 sz="1800" u="none" cap="none" strike="noStrike">
                <a:solidFill>
                  <a:srgbClr val="FFFFFF"/>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25" name="Shape 25"/>
        <p:cNvGrpSpPr/>
        <p:nvPr/>
      </p:nvGrpSpPr>
      <p:grpSpPr>
        <a:xfrm>
          <a:off x="0" y="0"/>
          <a:ext cx="0" cy="0"/>
          <a:chOff x="0" y="0"/>
          <a:chExt cx="0" cy="0"/>
        </a:xfrm>
      </p:grpSpPr>
      <p:sp>
        <p:nvSpPr>
          <p:cNvPr id="26" name="Shape 26"/>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7" name="Shape 27"/>
          <p:cNvSpPr txBox="1"/>
          <p:nvPr>
            <p:ph idx="1" type="body"/>
          </p:nvPr>
        </p:nvSpPr>
        <p:spPr>
          <a:xfrm>
            <a:off x="457200" y="1152143"/>
            <a:ext cx="3657600" cy="3442800"/>
          </a:xfrm>
          <a:prstGeom prst="rect">
            <a:avLst/>
          </a:prstGeom>
          <a:noFill/>
          <a:ln>
            <a:noFill/>
          </a:ln>
        </p:spPr>
        <p:txBody>
          <a:bodyPr anchorCtr="0" anchor="t" bIns="91425" lIns="91425" rIns="91425" tIns="91425"/>
          <a:lstStyle>
            <a:lvl1pPr indent="-50800" lvl="0" marL="342900" marR="0" rtl="0" algn="l">
              <a:spcBef>
                <a:spcPts val="560"/>
              </a:spcBef>
              <a:buClr>
                <a:schemeClr val="accent1"/>
              </a:buClr>
              <a:buSzPct val="100000"/>
              <a:buFont typeface="Arial"/>
              <a:buChar char="•"/>
              <a:defRPr b="0" i="0" sz="2800" u="none" cap="none" strike="noStrike">
                <a:solidFill>
                  <a:schemeClr val="dk1"/>
                </a:solidFill>
                <a:latin typeface="Calibri"/>
                <a:ea typeface="Calibri"/>
                <a:cs typeface="Calibri"/>
                <a:sym typeface="Calibri"/>
              </a:defRPr>
            </a:lvl1pPr>
            <a:lvl2pPr indent="-81280" lvl="1" marL="640080" marR="0" rtl="0" algn="l">
              <a:spcBef>
                <a:spcPts val="480"/>
              </a:spcBef>
              <a:buClr>
                <a:schemeClr val="accent2"/>
              </a:buClr>
              <a:buSzPct val="100000"/>
              <a:buFont typeface="Arial"/>
              <a:buChar char="•"/>
              <a:defRPr b="0" i="0" sz="2400" u="none" cap="none" strike="noStrike">
                <a:solidFill>
                  <a:schemeClr val="dk1"/>
                </a:solidFill>
                <a:latin typeface="Calibri"/>
                <a:ea typeface="Calibri"/>
                <a:cs typeface="Calibri"/>
                <a:sym typeface="Calibri"/>
              </a:defRPr>
            </a:lvl2pPr>
            <a:lvl3pPr indent="-104139" lvl="2" marL="1005839" marR="0" rtl="0" algn="l">
              <a:spcBef>
                <a:spcPts val="400"/>
              </a:spcBef>
              <a:buClr>
                <a:schemeClr val="accent3"/>
              </a:buClr>
              <a:buSzPct val="100000"/>
              <a:buFont typeface="Arial"/>
              <a:buChar char="•"/>
              <a:defRPr b="0" i="0" sz="2000" u="none" cap="none" strike="noStrike">
                <a:solidFill>
                  <a:schemeClr val="dk1"/>
                </a:solidFill>
                <a:latin typeface="Calibri"/>
                <a:ea typeface="Calibri"/>
                <a:cs typeface="Calibri"/>
                <a:sym typeface="Calibri"/>
              </a:defRPr>
            </a:lvl3pPr>
            <a:lvl4pPr indent="-124460" lvl="3" marL="128016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4pPr>
            <a:lvl5pPr indent="-119380" lvl="4" marL="1554480" marR="0" rtl="0" algn="l">
              <a:spcBef>
                <a:spcPts val="360"/>
              </a:spcBef>
              <a:buClr>
                <a:schemeClr val="accent5"/>
              </a:buClr>
              <a:buSzPct val="100000"/>
              <a:buFont typeface="Arial"/>
              <a:buChar char="•"/>
              <a:defRPr b="0" i="0" sz="1800" u="none" cap="none" strike="noStrike">
                <a:solidFill>
                  <a:schemeClr val="dk1"/>
                </a:solidFill>
                <a:latin typeface="Calibri"/>
                <a:ea typeface="Calibri"/>
                <a:cs typeface="Calibri"/>
                <a:sym typeface="Calibri"/>
              </a:defRPr>
            </a:lvl5pPr>
            <a:lvl6pPr indent="-73660" lvl="5" marL="1737360" marR="0" rtl="0" algn="l">
              <a:spcBef>
                <a:spcPts val="360"/>
              </a:spcBef>
              <a:buClr>
                <a:schemeClr val="accent1"/>
              </a:buClr>
              <a:buSzPct val="100000"/>
              <a:buFont typeface="Arial"/>
              <a:buChar char="•"/>
              <a:defRPr b="0" i="0" sz="1800" u="none" cap="none" strike="noStrike">
                <a:solidFill>
                  <a:schemeClr val="dk1"/>
                </a:solidFill>
                <a:latin typeface="Calibri"/>
                <a:ea typeface="Calibri"/>
                <a:cs typeface="Calibri"/>
                <a:sym typeface="Calibri"/>
              </a:defRPr>
            </a:lvl6pPr>
            <a:lvl7pPr indent="-78739" lvl="6" marL="1920240" marR="0" rtl="0" algn="l">
              <a:spcBef>
                <a:spcPts val="360"/>
              </a:spcBef>
              <a:buClr>
                <a:schemeClr val="accent2"/>
              </a:buClr>
              <a:buSzPct val="100000"/>
              <a:buFont typeface="Arial"/>
              <a:buChar char="•"/>
              <a:defRPr b="0" i="0" sz="1800" u="none" cap="none" strike="noStrike">
                <a:solidFill>
                  <a:schemeClr val="dk1"/>
                </a:solidFill>
                <a:latin typeface="Calibri"/>
                <a:ea typeface="Calibri"/>
                <a:cs typeface="Calibri"/>
                <a:sym typeface="Calibri"/>
              </a:defRPr>
            </a:lvl7pPr>
            <a:lvl8pPr indent="-71120" lvl="7" marL="2103120"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8pPr>
            <a:lvl9pPr indent="-76200" lvl="8" marL="228600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2" type="body"/>
          </p:nvPr>
        </p:nvSpPr>
        <p:spPr>
          <a:xfrm>
            <a:off x="4419600" y="1152143"/>
            <a:ext cx="3657600" cy="3442800"/>
          </a:xfrm>
          <a:prstGeom prst="rect">
            <a:avLst/>
          </a:prstGeom>
          <a:noFill/>
          <a:ln>
            <a:noFill/>
          </a:ln>
        </p:spPr>
        <p:txBody>
          <a:bodyPr anchorCtr="0" anchor="t" bIns="91425" lIns="91425" rIns="91425" tIns="91425"/>
          <a:lstStyle>
            <a:lvl1pPr indent="-50800" lvl="0" marL="342900" marR="0" rtl="0" algn="l">
              <a:spcBef>
                <a:spcPts val="560"/>
              </a:spcBef>
              <a:buClr>
                <a:schemeClr val="accent1"/>
              </a:buClr>
              <a:buSzPct val="100000"/>
              <a:buFont typeface="Arial"/>
              <a:buChar char="•"/>
              <a:defRPr b="0" i="0" sz="2800" u="none" cap="none" strike="noStrike">
                <a:solidFill>
                  <a:schemeClr val="dk1"/>
                </a:solidFill>
                <a:latin typeface="Calibri"/>
                <a:ea typeface="Calibri"/>
                <a:cs typeface="Calibri"/>
                <a:sym typeface="Calibri"/>
              </a:defRPr>
            </a:lvl1pPr>
            <a:lvl2pPr indent="-81280" lvl="1" marL="640080" marR="0" rtl="0" algn="l">
              <a:spcBef>
                <a:spcPts val="480"/>
              </a:spcBef>
              <a:buClr>
                <a:schemeClr val="accent2"/>
              </a:buClr>
              <a:buSzPct val="100000"/>
              <a:buFont typeface="Arial"/>
              <a:buChar char="•"/>
              <a:defRPr b="0" i="0" sz="2400" u="none" cap="none" strike="noStrike">
                <a:solidFill>
                  <a:schemeClr val="dk1"/>
                </a:solidFill>
                <a:latin typeface="Calibri"/>
                <a:ea typeface="Calibri"/>
                <a:cs typeface="Calibri"/>
                <a:sym typeface="Calibri"/>
              </a:defRPr>
            </a:lvl2pPr>
            <a:lvl3pPr indent="-104139" lvl="2" marL="1005839" marR="0" rtl="0" algn="l">
              <a:spcBef>
                <a:spcPts val="400"/>
              </a:spcBef>
              <a:buClr>
                <a:schemeClr val="accent3"/>
              </a:buClr>
              <a:buSzPct val="100000"/>
              <a:buFont typeface="Arial"/>
              <a:buChar char="•"/>
              <a:defRPr b="0" i="0" sz="2000" u="none" cap="none" strike="noStrike">
                <a:solidFill>
                  <a:schemeClr val="dk1"/>
                </a:solidFill>
                <a:latin typeface="Calibri"/>
                <a:ea typeface="Calibri"/>
                <a:cs typeface="Calibri"/>
                <a:sym typeface="Calibri"/>
              </a:defRPr>
            </a:lvl3pPr>
            <a:lvl4pPr indent="-124460" lvl="3" marL="128016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4pPr>
            <a:lvl5pPr indent="-119380" lvl="4" marL="1554480" marR="0" rtl="0" algn="l">
              <a:spcBef>
                <a:spcPts val="360"/>
              </a:spcBef>
              <a:buClr>
                <a:schemeClr val="accent5"/>
              </a:buClr>
              <a:buSzPct val="100000"/>
              <a:buFont typeface="Arial"/>
              <a:buChar char="•"/>
              <a:defRPr b="0" i="0" sz="1800" u="none" cap="none" strike="noStrike">
                <a:solidFill>
                  <a:schemeClr val="dk1"/>
                </a:solidFill>
                <a:latin typeface="Calibri"/>
                <a:ea typeface="Calibri"/>
                <a:cs typeface="Calibri"/>
                <a:sym typeface="Calibri"/>
              </a:defRPr>
            </a:lvl5pPr>
            <a:lvl6pPr indent="-73660" lvl="5" marL="1737360" marR="0" rtl="0" algn="l">
              <a:spcBef>
                <a:spcPts val="360"/>
              </a:spcBef>
              <a:buClr>
                <a:schemeClr val="accent1"/>
              </a:buClr>
              <a:buSzPct val="100000"/>
              <a:buFont typeface="Arial"/>
              <a:buChar char="•"/>
              <a:defRPr b="0" i="0" sz="1800" u="none" cap="none" strike="noStrike">
                <a:solidFill>
                  <a:schemeClr val="dk1"/>
                </a:solidFill>
                <a:latin typeface="Calibri"/>
                <a:ea typeface="Calibri"/>
                <a:cs typeface="Calibri"/>
                <a:sym typeface="Calibri"/>
              </a:defRPr>
            </a:lvl6pPr>
            <a:lvl7pPr indent="-78739" lvl="6" marL="1920240" marR="0" rtl="0" algn="l">
              <a:spcBef>
                <a:spcPts val="360"/>
              </a:spcBef>
              <a:buClr>
                <a:schemeClr val="accent2"/>
              </a:buClr>
              <a:buSzPct val="100000"/>
              <a:buFont typeface="Arial"/>
              <a:buChar char="•"/>
              <a:defRPr b="0" i="0" sz="1800" u="none" cap="none" strike="noStrike">
                <a:solidFill>
                  <a:schemeClr val="dk1"/>
                </a:solidFill>
                <a:latin typeface="Calibri"/>
                <a:ea typeface="Calibri"/>
                <a:cs typeface="Calibri"/>
                <a:sym typeface="Calibri"/>
              </a:defRPr>
            </a:lvl7pPr>
            <a:lvl8pPr indent="-71120" lvl="7" marL="2103120"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8pPr>
            <a:lvl9pPr indent="-76200" lvl="8" marL="2286000" marR="0" rtl="0" algn="l">
              <a:spcBef>
                <a:spcPts val="360"/>
              </a:spcBef>
              <a:buClr>
                <a:schemeClr val="accent4"/>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Shape 29"/>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0" name="Shape 30"/>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1" name="Shape 3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 sz="1800" u="none" cap="none" strike="noStrike">
                <a:solidFill>
                  <a:srgbClr val="FFFFFF"/>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32" name="Shape 32"/>
        <p:cNvGrpSpPr/>
        <p:nvPr/>
      </p:nvGrpSpPr>
      <p:grpSpPr>
        <a:xfrm>
          <a:off x="0" y="0"/>
          <a:ext cx="0" cy="0"/>
          <a:chOff x="0" y="0"/>
          <a:chExt cx="0" cy="0"/>
        </a:xfrm>
      </p:grpSpPr>
      <p:sp>
        <p:nvSpPr>
          <p:cNvPr id="33" name="Shape 33"/>
          <p:cNvSpPr txBox="1"/>
          <p:nvPr>
            <p:ph type="title"/>
          </p:nvPr>
        </p:nvSpPr>
        <p:spPr>
          <a:xfrm>
            <a:off x="722312" y="4114800"/>
            <a:ext cx="7659600" cy="876300"/>
          </a:xfrm>
          <a:prstGeom prst="rect">
            <a:avLst/>
          </a:prstGeom>
          <a:noFill/>
          <a:ln>
            <a:noFill/>
          </a:ln>
        </p:spPr>
        <p:txBody>
          <a:bodyPr anchorCtr="0" anchor="t" bIns="91425" lIns="91425" rIns="91425" tIns="91425"/>
          <a:lstStyle>
            <a:lvl1pPr indent="0" lvl="0" marL="0" marR="0" rtl="0" algn="l">
              <a:spcBef>
                <a:spcPts val="0"/>
              </a:spcBef>
              <a:buClr>
                <a:schemeClr val="dk2"/>
              </a:buClr>
              <a:buFont typeface="Cambria"/>
              <a:buNone/>
              <a:defRPr b="0" i="0" sz="3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4" name="Shape 34"/>
          <p:cNvSpPr txBox="1"/>
          <p:nvPr>
            <p:ph idx="1" type="body"/>
          </p:nvPr>
        </p:nvSpPr>
        <p:spPr>
          <a:xfrm>
            <a:off x="722312" y="2889647"/>
            <a:ext cx="6135600" cy="1225200"/>
          </a:xfrm>
          <a:prstGeom prst="rect">
            <a:avLst/>
          </a:prstGeom>
          <a:noFill/>
          <a:ln>
            <a:noFill/>
          </a:ln>
        </p:spPr>
        <p:txBody>
          <a:bodyPr anchorCtr="0" anchor="b" bIns="91425" lIns="91425" rIns="91425" tIns="91425"/>
          <a:lstStyle>
            <a:lvl1pPr indent="0" lvl="0" marL="0" marR="0" rtl="0" algn="l">
              <a:spcBef>
                <a:spcPts val="400"/>
              </a:spcBef>
              <a:buClr>
                <a:schemeClr val="accent1"/>
              </a:buClr>
              <a:buFont typeface="Arial"/>
              <a:buNone/>
              <a:defRPr b="0" i="0" sz="2000" u="none" cap="none" strike="noStrike">
                <a:solidFill>
                  <a:srgbClr val="8C8B8A"/>
                </a:solidFill>
                <a:latin typeface="Calibri"/>
                <a:ea typeface="Calibri"/>
                <a:cs typeface="Calibri"/>
                <a:sym typeface="Calibri"/>
              </a:defRPr>
            </a:lvl1pPr>
            <a:lvl2pPr indent="0" lvl="1" marL="457200" marR="0" rtl="0" algn="l">
              <a:spcBef>
                <a:spcPts val="360"/>
              </a:spcBef>
              <a:buClr>
                <a:schemeClr val="accent2"/>
              </a:buClr>
              <a:buFont typeface="Arial"/>
              <a:buNone/>
              <a:defRPr b="0" i="0" sz="1800" u="none" cap="none" strike="noStrike">
                <a:solidFill>
                  <a:srgbClr val="8C8B8A"/>
                </a:solidFill>
                <a:latin typeface="Calibri"/>
                <a:ea typeface="Calibri"/>
                <a:cs typeface="Calibri"/>
                <a:sym typeface="Calibri"/>
              </a:defRPr>
            </a:lvl2pPr>
            <a:lvl3pPr indent="0" lvl="2" marL="914400" marR="0" rtl="0" algn="l">
              <a:spcBef>
                <a:spcPts val="320"/>
              </a:spcBef>
              <a:buClr>
                <a:schemeClr val="accent3"/>
              </a:buClr>
              <a:buFont typeface="Arial"/>
              <a:buNone/>
              <a:defRPr b="0" i="0" sz="1600" u="none" cap="none" strike="noStrike">
                <a:solidFill>
                  <a:srgbClr val="8C8B8A"/>
                </a:solidFill>
                <a:latin typeface="Calibri"/>
                <a:ea typeface="Calibri"/>
                <a:cs typeface="Calibri"/>
                <a:sym typeface="Calibri"/>
              </a:defRPr>
            </a:lvl3pPr>
            <a:lvl4pPr indent="0" lvl="3" marL="1371600" marR="0" rtl="0" algn="l">
              <a:spcBef>
                <a:spcPts val="280"/>
              </a:spcBef>
              <a:buClr>
                <a:schemeClr val="accent4"/>
              </a:buClr>
              <a:buFont typeface="Arial"/>
              <a:buNone/>
              <a:defRPr b="0" i="0" sz="1400" u="none" cap="none" strike="noStrike">
                <a:solidFill>
                  <a:srgbClr val="8C8B8A"/>
                </a:solidFill>
                <a:latin typeface="Calibri"/>
                <a:ea typeface="Calibri"/>
                <a:cs typeface="Calibri"/>
                <a:sym typeface="Calibri"/>
              </a:defRPr>
            </a:lvl4pPr>
            <a:lvl5pPr indent="0" lvl="4" marL="1828800" marR="0" rtl="0" algn="l">
              <a:spcBef>
                <a:spcPts val="280"/>
              </a:spcBef>
              <a:buClr>
                <a:schemeClr val="accent5"/>
              </a:buClr>
              <a:buFont typeface="Arial"/>
              <a:buNone/>
              <a:defRPr b="0" i="0" sz="1400" u="none" cap="none" strike="noStrike">
                <a:solidFill>
                  <a:srgbClr val="8C8B8A"/>
                </a:solidFill>
                <a:latin typeface="Calibri"/>
                <a:ea typeface="Calibri"/>
                <a:cs typeface="Calibri"/>
                <a:sym typeface="Calibri"/>
              </a:defRPr>
            </a:lvl5pPr>
            <a:lvl6pPr indent="0" lvl="5" marL="2286000" marR="0" rtl="0" algn="l">
              <a:spcBef>
                <a:spcPts val="280"/>
              </a:spcBef>
              <a:buClr>
                <a:schemeClr val="accent1"/>
              </a:buClr>
              <a:buFont typeface="Arial"/>
              <a:buNone/>
              <a:defRPr b="0" i="0" sz="1400" u="none" cap="none" strike="noStrike">
                <a:solidFill>
                  <a:srgbClr val="8C8B8A"/>
                </a:solidFill>
                <a:latin typeface="Calibri"/>
                <a:ea typeface="Calibri"/>
                <a:cs typeface="Calibri"/>
                <a:sym typeface="Calibri"/>
              </a:defRPr>
            </a:lvl6pPr>
            <a:lvl7pPr indent="0" lvl="6" marL="2743200" marR="0" rtl="0" algn="l">
              <a:spcBef>
                <a:spcPts val="280"/>
              </a:spcBef>
              <a:buClr>
                <a:schemeClr val="accent2"/>
              </a:buClr>
              <a:buFont typeface="Arial"/>
              <a:buNone/>
              <a:defRPr b="0" i="0" sz="1400" u="none" cap="none" strike="noStrike">
                <a:solidFill>
                  <a:srgbClr val="8C8B8A"/>
                </a:solidFill>
                <a:latin typeface="Calibri"/>
                <a:ea typeface="Calibri"/>
                <a:cs typeface="Calibri"/>
                <a:sym typeface="Calibri"/>
              </a:defRPr>
            </a:lvl7pPr>
            <a:lvl8pPr indent="0" lvl="7" marL="3200400" marR="0" rtl="0" algn="l">
              <a:spcBef>
                <a:spcPts val="280"/>
              </a:spcBef>
              <a:buClr>
                <a:schemeClr val="accent3"/>
              </a:buClr>
              <a:buFont typeface="Arial"/>
              <a:buNone/>
              <a:defRPr b="0" i="0" sz="1400" u="none" cap="none" strike="noStrike">
                <a:solidFill>
                  <a:srgbClr val="8C8B8A"/>
                </a:solidFill>
                <a:latin typeface="Calibri"/>
                <a:ea typeface="Calibri"/>
                <a:cs typeface="Calibri"/>
                <a:sym typeface="Calibri"/>
              </a:defRPr>
            </a:lvl8pPr>
            <a:lvl9pPr indent="0" lvl="8" marL="3657600" marR="0" rtl="0" algn="l">
              <a:spcBef>
                <a:spcPts val="280"/>
              </a:spcBef>
              <a:buClr>
                <a:schemeClr val="accent4"/>
              </a:buClr>
              <a:buFont typeface="Arial"/>
              <a:buNone/>
              <a:defRPr b="0" i="0" sz="1400" u="none" cap="none" strike="noStrike">
                <a:solidFill>
                  <a:srgbClr val="8C8B8A"/>
                </a:solidFill>
                <a:latin typeface="Calibri"/>
                <a:ea typeface="Calibri"/>
                <a:cs typeface="Calibri"/>
                <a:sym typeface="Calibri"/>
              </a:defRPr>
            </a:lvl9pPr>
          </a:lstStyle>
          <a:p/>
        </p:txBody>
      </p:sp>
      <p:sp>
        <p:nvSpPr>
          <p:cNvPr id="35" name="Shape 35"/>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6" name="Shape 36"/>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7" name="Shape 37"/>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38" name="Shape 38"/>
        <p:cNvGrpSpPr/>
        <p:nvPr/>
      </p:nvGrpSpPr>
      <p:grpSpPr>
        <a:xfrm>
          <a:off x="0" y="0"/>
          <a:ext cx="0" cy="0"/>
          <a:chOff x="0" y="0"/>
          <a:chExt cx="0" cy="0"/>
        </a:xfrm>
      </p:grpSpPr>
      <p:sp>
        <p:nvSpPr>
          <p:cNvPr id="39" name="Shape 39"/>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0" name="Shape 40"/>
          <p:cNvSpPr txBox="1"/>
          <p:nvPr>
            <p:ph idx="1" type="body"/>
          </p:nvPr>
        </p:nvSpPr>
        <p:spPr>
          <a:xfrm>
            <a:off x="457200" y="1151334"/>
            <a:ext cx="3657600" cy="479700"/>
          </a:xfrm>
          <a:prstGeom prst="rect">
            <a:avLst/>
          </a:prstGeom>
          <a:noFill/>
          <a:ln>
            <a:noFill/>
          </a:ln>
        </p:spPr>
        <p:txBody>
          <a:bodyPr anchorCtr="0" anchor="b" bIns="91425" lIns="91425" rIns="91425" tIns="91425"/>
          <a:lstStyle>
            <a:lvl1pPr indent="0" lvl="0" marL="0" marR="0" rtl="0" algn="ctr">
              <a:spcBef>
                <a:spcPts val="400"/>
              </a:spcBef>
              <a:buClr>
                <a:schemeClr val="accent1"/>
              </a:buClr>
              <a:buFont typeface="Arial"/>
              <a:buNone/>
              <a:defRPr b="1" i="0" sz="2000" u="none" cap="none" strike="noStrike">
                <a:solidFill>
                  <a:schemeClr val="dk2"/>
                </a:solidFill>
                <a:latin typeface="Calibri"/>
                <a:ea typeface="Calibri"/>
                <a:cs typeface="Calibri"/>
                <a:sym typeface="Calibri"/>
              </a:defRPr>
            </a:lvl1pPr>
            <a:lvl2pPr indent="0" lvl="1" marL="457200" marR="0" rtl="0" algn="l">
              <a:spcBef>
                <a:spcPts val="400"/>
              </a:spcBef>
              <a:buClr>
                <a:schemeClr val="accent2"/>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accent3"/>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accent5"/>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accent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accent2"/>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accent3"/>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9pPr>
          </a:lstStyle>
          <a:p/>
        </p:txBody>
      </p:sp>
      <p:sp>
        <p:nvSpPr>
          <p:cNvPr id="41" name="Shape 41"/>
          <p:cNvSpPr txBox="1"/>
          <p:nvPr>
            <p:ph idx="2" type="body"/>
          </p:nvPr>
        </p:nvSpPr>
        <p:spPr>
          <a:xfrm>
            <a:off x="457200" y="1631156"/>
            <a:ext cx="3657600" cy="2963400"/>
          </a:xfrm>
          <a:prstGeom prst="rect">
            <a:avLst/>
          </a:prstGeom>
          <a:noFill/>
          <a:ln>
            <a:noFill/>
          </a:ln>
        </p:spPr>
        <p:txBody>
          <a:bodyPr anchorCtr="0" anchor="t" bIns="91425" lIns="91425" rIns="91425" tIns="91425"/>
          <a:lstStyle>
            <a:lvl1pPr indent="-76200" lvl="0" marL="342900" marR="0" rtl="0" algn="l">
              <a:spcBef>
                <a:spcPts val="480"/>
              </a:spcBef>
              <a:buClr>
                <a:schemeClr val="accent1"/>
              </a:buClr>
              <a:buSzPct val="100000"/>
              <a:buFont typeface="Arial"/>
              <a:buChar char="•"/>
              <a:defRPr b="0" i="0" sz="24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32080" lvl="4" marL="1554480" marR="0" rtl="0" algn="l">
              <a:spcBef>
                <a:spcPts val="320"/>
              </a:spcBef>
              <a:buClr>
                <a:schemeClr val="accent5"/>
              </a:buClr>
              <a:buSzPct val="100000"/>
              <a:buFont typeface="Arial"/>
              <a:buChar char="•"/>
              <a:defRPr b="0" i="0" sz="1600" u="none" cap="none" strike="noStrike">
                <a:solidFill>
                  <a:schemeClr val="dk1"/>
                </a:solidFill>
                <a:latin typeface="Calibri"/>
                <a:ea typeface="Calibri"/>
                <a:cs typeface="Calibri"/>
                <a:sym typeface="Calibri"/>
              </a:defRPr>
            </a:lvl5pPr>
            <a:lvl6pPr indent="-86360" lvl="5" marL="1737360" marR="0" rtl="0" algn="l">
              <a:spcBef>
                <a:spcPts val="320"/>
              </a:spcBef>
              <a:buClr>
                <a:schemeClr val="accent1"/>
              </a:buClr>
              <a:buSzPct val="100000"/>
              <a:buFont typeface="Arial"/>
              <a:buChar char="•"/>
              <a:defRPr b="0" i="0" sz="1600" u="none" cap="none" strike="noStrike">
                <a:solidFill>
                  <a:schemeClr val="dk1"/>
                </a:solidFill>
                <a:latin typeface="Calibri"/>
                <a:ea typeface="Calibri"/>
                <a:cs typeface="Calibri"/>
                <a:sym typeface="Calibri"/>
              </a:defRPr>
            </a:lvl6pPr>
            <a:lvl7pPr indent="-91439" lvl="6" marL="1920240" marR="0" rtl="0" algn="l">
              <a:spcBef>
                <a:spcPts val="320"/>
              </a:spcBef>
              <a:buClr>
                <a:schemeClr val="accent2"/>
              </a:buClr>
              <a:buSzPct val="100000"/>
              <a:buFont typeface="Arial"/>
              <a:buChar char="•"/>
              <a:defRPr b="0" i="0" sz="1600" u="none" cap="none" strike="noStrike">
                <a:solidFill>
                  <a:schemeClr val="dk1"/>
                </a:solidFill>
                <a:latin typeface="Calibri"/>
                <a:ea typeface="Calibri"/>
                <a:cs typeface="Calibri"/>
                <a:sym typeface="Calibri"/>
              </a:defRPr>
            </a:lvl7pPr>
            <a:lvl8pPr indent="-83820" lvl="7" marL="2103120" marR="0" rtl="0" algn="l">
              <a:spcBef>
                <a:spcPts val="320"/>
              </a:spcBef>
              <a:buClr>
                <a:schemeClr val="accent3"/>
              </a:buClr>
              <a:buSzPct val="100000"/>
              <a:buFont typeface="Arial"/>
              <a:buChar char="•"/>
              <a:defRPr b="0" i="0" sz="1600" u="none" cap="none" strike="noStrike">
                <a:solidFill>
                  <a:schemeClr val="dk1"/>
                </a:solidFill>
                <a:latin typeface="Calibri"/>
                <a:ea typeface="Calibri"/>
                <a:cs typeface="Calibri"/>
                <a:sym typeface="Calibri"/>
              </a:defRPr>
            </a:lvl8pPr>
            <a:lvl9pPr indent="-88900" lvl="8" marL="228600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2" name="Shape 42"/>
          <p:cNvSpPr txBox="1"/>
          <p:nvPr>
            <p:ph idx="3" type="body"/>
          </p:nvPr>
        </p:nvSpPr>
        <p:spPr>
          <a:xfrm>
            <a:off x="4419600" y="1151334"/>
            <a:ext cx="3657600" cy="479700"/>
          </a:xfrm>
          <a:prstGeom prst="rect">
            <a:avLst/>
          </a:prstGeom>
          <a:noFill/>
          <a:ln>
            <a:noFill/>
          </a:ln>
        </p:spPr>
        <p:txBody>
          <a:bodyPr anchorCtr="0" anchor="b" bIns="91425" lIns="91425" rIns="91425" tIns="91425"/>
          <a:lstStyle>
            <a:lvl1pPr indent="0" lvl="0" marL="0" marR="0" rtl="0" algn="ctr">
              <a:spcBef>
                <a:spcPts val="400"/>
              </a:spcBef>
              <a:buClr>
                <a:schemeClr val="accent1"/>
              </a:buClr>
              <a:buFont typeface="Arial"/>
              <a:buNone/>
              <a:defRPr b="1" i="0" sz="2000" u="none" cap="none" strike="noStrike">
                <a:solidFill>
                  <a:schemeClr val="dk2"/>
                </a:solidFill>
                <a:latin typeface="Calibri"/>
                <a:ea typeface="Calibri"/>
                <a:cs typeface="Calibri"/>
                <a:sym typeface="Calibri"/>
              </a:defRPr>
            </a:lvl1pPr>
            <a:lvl2pPr indent="0" lvl="1" marL="457200" marR="0" rtl="0" algn="l">
              <a:spcBef>
                <a:spcPts val="400"/>
              </a:spcBef>
              <a:buClr>
                <a:schemeClr val="accent2"/>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accent3"/>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accent5"/>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accent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accent2"/>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accent3"/>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accent4"/>
              </a:buClr>
              <a:buFont typeface="Arial"/>
              <a:buNone/>
              <a:defRPr b="1" i="0" sz="1600" u="none" cap="none" strike="noStrike">
                <a:solidFill>
                  <a:schemeClr val="dk1"/>
                </a:solidFill>
                <a:latin typeface="Calibri"/>
                <a:ea typeface="Calibri"/>
                <a:cs typeface="Calibri"/>
                <a:sym typeface="Calibri"/>
              </a:defRPr>
            </a:lvl9pPr>
          </a:lstStyle>
          <a:p/>
        </p:txBody>
      </p:sp>
      <p:sp>
        <p:nvSpPr>
          <p:cNvPr id="43" name="Shape 43"/>
          <p:cNvSpPr txBox="1"/>
          <p:nvPr>
            <p:ph idx="4" type="body"/>
          </p:nvPr>
        </p:nvSpPr>
        <p:spPr>
          <a:xfrm>
            <a:off x="4419600" y="1631156"/>
            <a:ext cx="3657600" cy="2963400"/>
          </a:xfrm>
          <a:prstGeom prst="rect">
            <a:avLst/>
          </a:prstGeom>
          <a:noFill/>
          <a:ln>
            <a:noFill/>
          </a:ln>
        </p:spPr>
        <p:txBody>
          <a:bodyPr anchorCtr="0" anchor="t" bIns="91425" lIns="91425" rIns="91425" tIns="91425"/>
          <a:lstStyle>
            <a:lvl1pPr indent="-76200" lvl="0" marL="342900" marR="0" rtl="0" algn="l">
              <a:spcBef>
                <a:spcPts val="480"/>
              </a:spcBef>
              <a:buClr>
                <a:schemeClr val="accent1"/>
              </a:buClr>
              <a:buSzPct val="100000"/>
              <a:buFont typeface="Arial"/>
              <a:buChar char="•"/>
              <a:defRPr b="0" i="0" sz="24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32080" lvl="4" marL="1554480" marR="0" rtl="0" algn="l">
              <a:spcBef>
                <a:spcPts val="320"/>
              </a:spcBef>
              <a:buClr>
                <a:schemeClr val="accent5"/>
              </a:buClr>
              <a:buSzPct val="100000"/>
              <a:buFont typeface="Arial"/>
              <a:buChar char="•"/>
              <a:defRPr b="0" i="0" sz="1600" u="none" cap="none" strike="noStrike">
                <a:solidFill>
                  <a:schemeClr val="dk1"/>
                </a:solidFill>
                <a:latin typeface="Calibri"/>
                <a:ea typeface="Calibri"/>
                <a:cs typeface="Calibri"/>
                <a:sym typeface="Calibri"/>
              </a:defRPr>
            </a:lvl5pPr>
            <a:lvl6pPr indent="-86360" lvl="5" marL="1737360" marR="0" rtl="0" algn="l">
              <a:spcBef>
                <a:spcPts val="320"/>
              </a:spcBef>
              <a:buClr>
                <a:schemeClr val="accent1"/>
              </a:buClr>
              <a:buSzPct val="100000"/>
              <a:buFont typeface="Arial"/>
              <a:buChar char="•"/>
              <a:defRPr b="0" i="0" sz="1600" u="none" cap="none" strike="noStrike">
                <a:solidFill>
                  <a:schemeClr val="dk1"/>
                </a:solidFill>
                <a:latin typeface="Calibri"/>
                <a:ea typeface="Calibri"/>
                <a:cs typeface="Calibri"/>
                <a:sym typeface="Calibri"/>
              </a:defRPr>
            </a:lvl6pPr>
            <a:lvl7pPr indent="-91439" lvl="6" marL="1920240" marR="0" rtl="0" algn="l">
              <a:spcBef>
                <a:spcPts val="320"/>
              </a:spcBef>
              <a:buClr>
                <a:schemeClr val="accent2"/>
              </a:buClr>
              <a:buSzPct val="100000"/>
              <a:buFont typeface="Arial"/>
              <a:buChar char="•"/>
              <a:defRPr b="0" i="0" sz="1600" u="none" cap="none" strike="noStrike">
                <a:solidFill>
                  <a:schemeClr val="dk1"/>
                </a:solidFill>
                <a:latin typeface="Calibri"/>
                <a:ea typeface="Calibri"/>
                <a:cs typeface="Calibri"/>
                <a:sym typeface="Calibri"/>
              </a:defRPr>
            </a:lvl7pPr>
            <a:lvl8pPr indent="-83820" lvl="7" marL="2103120" marR="0" rtl="0" algn="l">
              <a:spcBef>
                <a:spcPts val="320"/>
              </a:spcBef>
              <a:buClr>
                <a:schemeClr val="accent3"/>
              </a:buClr>
              <a:buSzPct val="100000"/>
              <a:buFont typeface="Arial"/>
              <a:buChar char="•"/>
              <a:defRPr b="0" i="0" sz="1600" u="none" cap="none" strike="noStrike">
                <a:solidFill>
                  <a:schemeClr val="dk1"/>
                </a:solidFill>
                <a:latin typeface="Calibri"/>
                <a:ea typeface="Calibri"/>
                <a:cs typeface="Calibri"/>
                <a:sym typeface="Calibri"/>
              </a:defRPr>
            </a:lvl8pPr>
            <a:lvl9pPr indent="-88900" lvl="8" marL="228600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4" name="Shape 44"/>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5" name="Shape 45"/>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6" name="Shape 46"/>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7" name="Shape 47"/>
        <p:cNvGrpSpPr/>
        <p:nvPr/>
      </p:nvGrpSpPr>
      <p:grpSpPr>
        <a:xfrm>
          <a:off x="0" y="0"/>
          <a:ext cx="0" cy="0"/>
          <a:chOff x="0" y="0"/>
          <a:chExt cx="0" cy="0"/>
        </a:xfrm>
      </p:grpSpPr>
      <p:sp>
        <p:nvSpPr>
          <p:cNvPr id="48" name="Shape 48"/>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9" name="Shape 49"/>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0" name="Shape 50"/>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1" name="Shape 5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2" name="Shape 52"/>
        <p:cNvGrpSpPr/>
        <p:nvPr/>
      </p:nvGrpSpPr>
      <p:grpSpPr>
        <a:xfrm>
          <a:off x="0" y="0"/>
          <a:ext cx="0" cy="0"/>
          <a:chOff x="0" y="0"/>
          <a:chExt cx="0" cy="0"/>
        </a:xfrm>
      </p:grpSpPr>
      <p:sp>
        <p:nvSpPr>
          <p:cNvPr id="53" name="Shape 53"/>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4" name="Shape 54"/>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5" name="Shape 5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56" name="Shape 56"/>
        <p:cNvGrpSpPr/>
        <p:nvPr/>
      </p:nvGrpSpPr>
      <p:grpSpPr>
        <a:xfrm>
          <a:off x="0" y="0"/>
          <a:ext cx="0" cy="0"/>
          <a:chOff x="0" y="0"/>
          <a:chExt cx="0" cy="0"/>
        </a:xfrm>
      </p:grpSpPr>
      <p:sp>
        <p:nvSpPr>
          <p:cNvPr id="57" name="Shape 57"/>
          <p:cNvSpPr txBox="1"/>
          <p:nvPr>
            <p:ph type="title"/>
          </p:nvPr>
        </p:nvSpPr>
        <p:spPr>
          <a:xfrm>
            <a:off x="304801" y="4121658"/>
            <a:ext cx="7772400" cy="445800"/>
          </a:xfrm>
          <a:prstGeom prst="rect">
            <a:avLst/>
          </a:prstGeom>
          <a:noFill/>
          <a:ln>
            <a:noFill/>
          </a:ln>
        </p:spPr>
        <p:txBody>
          <a:bodyPr anchorCtr="0" anchor="b" bIns="91425" lIns="91425" rIns="91425" tIns="91425"/>
          <a:lstStyle>
            <a:lvl1pPr indent="0" lvl="0" marL="0" marR="0" rtl="0" algn="ctr">
              <a:spcBef>
                <a:spcPts val="0"/>
              </a:spcBef>
              <a:buClr>
                <a:schemeClr val="dk2"/>
              </a:buClr>
              <a:buFont typeface="Cambria"/>
              <a:buNone/>
              <a:defRPr b="1" i="0" sz="22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8" name="Shape 58"/>
          <p:cNvSpPr txBox="1"/>
          <p:nvPr>
            <p:ph idx="1" type="body"/>
          </p:nvPr>
        </p:nvSpPr>
        <p:spPr>
          <a:xfrm>
            <a:off x="304798" y="4572000"/>
            <a:ext cx="7772400" cy="457200"/>
          </a:xfrm>
          <a:prstGeom prst="rect">
            <a:avLst/>
          </a:prstGeom>
          <a:noFill/>
          <a:ln>
            <a:noFill/>
          </a:ln>
        </p:spPr>
        <p:txBody>
          <a:bodyPr anchorCtr="0" anchor="t" bIns="91425" lIns="91425" rIns="91425" tIns="91425"/>
          <a:lstStyle>
            <a:lvl1pPr indent="0" lvl="0" marL="0" marR="0" rtl="0" algn="ctr">
              <a:spcBef>
                <a:spcPts val="320"/>
              </a:spcBef>
              <a:buClr>
                <a:schemeClr val="accent1"/>
              </a:buClr>
              <a:buFont typeface="Arial"/>
              <a:buNone/>
              <a:defRPr b="0" i="0" sz="1600" u="none" cap="none" strike="noStrike">
                <a:solidFill>
                  <a:schemeClr val="dk1"/>
                </a:solidFill>
                <a:latin typeface="Calibri"/>
                <a:ea typeface="Calibri"/>
                <a:cs typeface="Calibri"/>
                <a:sym typeface="Calibri"/>
              </a:defRPr>
            </a:lvl1pPr>
            <a:lvl2pPr indent="0" lvl="1" marL="457200" marR="0" rtl="0" algn="l">
              <a:spcBef>
                <a:spcPts val="240"/>
              </a:spcBef>
              <a:buClr>
                <a:schemeClr val="accent2"/>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accent3"/>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accent5"/>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accent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accent2"/>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accent3"/>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9pPr>
          </a:lstStyle>
          <a:p/>
        </p:txBody>
      </p:sp>
      <p:sp>
        <p:nvSpPr>
          <p:cNvPr id="59" name="Shape 59"/>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1" name="Shape 6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
        <p:nvSpPr>
          <p:cNvPr id="62" name="Shape 62"/>
          <p:cNvSpPr txBox="1"/>
          <p:nvPr>
            <p:ph idx="2" type="body"/>
          </p:nvPr>
        </p:nvSpPr>
        <p:spPr>
          <a:xfrm>
            <a:off x="304800" y="285750"/>
            <a:ext cx="7772400" cy="37071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3" name="Shape 63"/>
        <p:cNvGrpSpPr/>
        <p:nvPr/>
      </p:nvGrpSpPr>
      <p:grpSpPr>
        <a:xfrm>
          <a:off x="0" y="0"/>
          <a:ext cx="0" cy="0"/>
          <a:chOff x="0" y="0"/>
          <a:chExt cx="0" cy="0"/>
        </a:xfrm>
      </p:grpSpPr>
      <p:sp>
        <p:nvSpPr>
          <p:cNvPr id="64" name="Shape 64"/>
          <p:cNvSpPr txBox="1"/>
          <p:nvPr>
            <p:ph type="title"/>
          </p:nvPr>
        </p:nvSpPr>
        <p:spPr>
          <a:xfrm>
            <a:off x="301752" y="4121458"/>
            <a:ext cx="7772400" cy="446100"/>
          </a:xfrm>
          <a:prstGeom prst="rect">
            <a:avLst/>
          </a:prstGeom>
          <a:noFill/>
          <a:ln>
            <a:noFill/>
          </a:ln>
        </p:spPr>
        <p:txBody>
          <a:bodyPr anchorCtr="0" anchor="b" bIns="91425" lIns="91425" rIns="91425" tIns="91425"/>
          <a:lstStyle>
            <a:lvl1pPr indent="0" lvl="0" marL="0" marR="0" rtl="0" algn="ctr">
              <a:spcBef>
                <a:spcPts val="0"/>
              </a:spcBef>
              <a:buClr>
                <a:schemeClr val="dk2"/>
              </a:buClr>
              <a:buFont typeface="Cambria"/>
              <a:buNone/>
              <a:defRPr b="1" i="0" sz="22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5" name="Shape 65"/>
          <p:cNvSpPr/>
          <p:nvPr>
            <p:ph idx="2" type="pic"/>
          </p:nvPr>
        </p:nvSpPr>
        <p:spPr>
          <a:xfrm>
            <a:off x="0" y="0"/>
            <a:ext cx="8458200" cy="4114800"/>
          </a:xfrm>
          <a:prstGeom prst="rect">
            <a:avLst/>
          </a:prstGeom>
          <a:noFill/>
          <a:ln>
            <a:noFill/>
          </a:ln>
        </p:spPr>
        <p:txBody>
          <a:bodyPr anchorCtr="0" anchor="t" bIns="91425" lIns="91425" rIns="91425" tIns="91425"/>
          <a:lstStyle>
            <a:lvl1pPr indent="0" lvl="0" marL="0" marR="0" rtl="0" algn="l">
              <a:spcBef>
                <a:spcPts val="640"/>
              </a:spcBef>
              <a:buClr>
                <a:schemeClr val="accent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spcBef>
                <a:spcPts val="560"/>
              </a:spcBef>
              <a:buClr>
                <a:schemeClr val="accent2"/>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spcBef>
                <a:spcPts val="480"/>
              </a:spcBef>
              <a:buClr>
                <a:schemeClr val="accent3"/>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spcBef>
                <a:spcPts val="400"/>
              </a:spcBef>
              <a:buClr>
                <a:schemeClr val="accent4"/>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spcBef>
                <a:spcPts val="400"/>
              </a:spcBef>
              <a:buClr>
                <a:schemeClr val="accent5"/>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spcBef>
                <a:spcPts val="400"/>
              </a:spcBef>
              <a:buClr>
                <a:schemeClr val="accent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spcBef>
                <a:spcPts val="400"/>
              </a:spcBef>
              <a:buClr>
                <a:schemeClr val="accent2"/>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spcBef>
                <a:spcPts val="400"/>
              </a:spcBef>
              <a:buClr>
                <a:schemeClr val="accent3"/>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spcBef>
                <a:spcPts val="400"/>
              </a:spcBef>
              <a:buClr>
                <a:schemeClr val="accent4"/>
              </a:buClr>
              <a:buFont typeface="Arial"/>
              <a:buNone/>
              <a:defRPr b="0" i="0" sz="2000" u="none" cap="none" strike="noStrike">
                <a:solidFill>
                  <a:schemeClr val="dk1"/>
                </a:solidFill>
                <a:latin typeface="Calibri"/>
                <a:ea typeface="Calibri"/>
                <a:cs typeface="Calibri"/>
                <a:sym typeface="Calibri"/>
              </a:defRPr>
            </a:lvl9pPr>
          </a:lstStyle>
          <a:p/>
        </p:txBody>
      </p:sp>
      <p:sp>
        <p:nvSpPr>
          <p:cNvPr id="66" name="Shape 66"/>
          <p:cNvSpPr txBox="1"/>
          <p:nvPr>
            <p:ph idx="1" type="body"/>
          </p:nvPr>
        </p:nvSpPr>
        <p:spPr>
          <a:xfrm>
            <a:off x="301752" y="4572000"/>
            <a:ext cx="7772400" cy="459600"/>
          </a:xfrm>
          <a:prstGeom prst="rect">
            <a:avLst/>
          </a:prstGeom>
          <a:noFill/>
          <a:ln>
            <a:noFill/>
          </a:ln>
        </p:spPr>
        <p:txBody>
          <a:bodyPr anchorCtr="0" anchor="t" bIns="91425" lIns="91425" rIns="91425" tIns="91425"/>
          <a:lstStyle>
            <a:lvl1pPr indent="0" lvl="0" marL="0" marR="0" rtl="0" algn="ctr">
              <a:spcBef>
                <a:spcPts val="320"/>
              </a:spcBef>
              <a:buClr>
                <a:schemeClr val="accent1"/>
              </a:buClr>
              <a:buFont typeface="Arial"/>
              <a:buNone/>
              <a:defRPr b="0" i="0" sz="1600" u="none" cap="none" strike="noStrike">
                <a:solidFill>
                  <a:schemeClr val="dk1"/>
                </a:solidFill>
                <a:latin typeface="Calibri"/>
                <a:ea typeface="Calibri"/>
                <a:cs typeface="Calibri"/>
                <a:sym typeface="Calibri"/>
              </a:defRPr>
            </a:lvl1pPr>
            <a:lvl2pPr indent="0" lvl="1" marL="457200" marR="0" rtl="0" algn="l">
              <a:spcBef>
                <a:spcPts val="240"/>
              </a:spcBef>
              <a:buClr>
                <a:schemeClr val="accent2"/>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accent3"/>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accent5"/>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accent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accent2"/>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accent3"/>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accent4"/>
              </a:buClr>
              <a:buFont typeface="Arial"/>
              <a:buNone/>
              <a:defRPr b="0" i="0" sz="900" u="none" cap="none" strike="noStrike">
                <a:solidFill>
                  <a:schemeClr val="dk1"/>
                </a:solidFill>
                <a:latin typeface="Calibri"/>
                <a:ea typeface="Calibri"/>
                <a:cs typeface="Calibri"/>
                <a:sym typeface="Calibri"/>
              </a:defRPr>
            </a:lvl9pPr>
          </a:lstStyle>
          <a:p/>
        </p:txBody>
      </p:sp>
      <p:sp>
        <p:nvSpPr>
          <p:cNvPr id="67" name="Shape 67"/>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8" name="Shape 6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lang="en" sz="1800">
                <a:solidFill>
                  <a:srgbClr val="FFFFFF"/>
                </a:solidFill>
                <a:latin typeface="Calibri"/>
                <a:ea typeface="Calibri"/>
                <a:cs typeface="Calibri"/>
                <a:sym typeface="Calibri"/>
              </a:rPr>
              <a:t>‹#›</a:t>
            </a:fld>
          </a:p>
        </p:txBody>
      </p:sp>
      <p:sp>
        <p:nvSpPr>
          <p:cNvPr id="69" name="Shape 69"/>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sz="1200">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lt1"/>
            </a:gs>
            <a:gs pos="75000">
              <a:schemeClr val="lt1"/>
            </a:gs>
            <a:gs pos="100000">
              <a:srgbClr val="D8D8D8"/>
            </a:gs>
          </a:gsLst>
          <a:path path="circle">
            <a:fillToRect b="50%" l="50%" r="50%" t="50%"/>
          </a:path>
          <a:tileRect/>
        </a:gra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7620000" cy="857400"/>
          </a:xfrm>
          <a:prstGeom prst="rect">
            <a:avLst/>
          </a:prstGeom>
          <a:noFill/>
          <a:ln>
            <a:noFill/>
          </a:ln>
        </p:spPr>
        <p:txBody>
          <a:bodyPr anchorCtr="0" anchor="ctr" bIns="91425" lIns="91425" rIns="91425" tIns="91425"/>
          <a:lstStyle>
            <a:lvl1pPr indent="0" lvl="0" marL="0" marR="0" rtl="0" algn="l">
              <a:spcBef>
                <a:spcPts val="0"/>
              </a:spcBef>
              <a:buClr>
                <a:schemeClr val="dk2"/>
              </a:buClr>
              <a:buFont typeface="Cambria"/>
              <a:buNone/>
              <a:defRPr b="0" i="0" sz="4600" u="none" cap="none" strike="noStrike">
                <a:solidFill>
                  <a:schemeClr val="dk2"/>
                </a:solidFill>
                <a:latin typeface="Cambria"/>
                <a:ea typeface="Cambria"/>
                <a:cs typeface="Cambria"/>
                <a:sym typeface="Cambria"/>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 name="Shape 7"/>
          <p:cNvSpPr txBox="1"/>
          <p:nvPr>
            <p:ph idx="1" type="body"/>
          </p:nvPr>
        </p:nvSpPr>
        <p:spPr>
          <a:xfrm>
            <a:off x="457200" y="1200150"/>
            <a:ext cx="7620000" cy="3600600"/>
          </a:xfrm>
          <a:prstGeom prst="rect">
            <a:avLst/>
          </a:prstGeom>
          <a:noFill/>
          <a:ln>
            <a:noFill/>
          </a:ln>
        </p:spPr>
        <p:txBody>
          <a:bodyPr anchorCtr="0" anchor="t" bIns="91425" lIns="91425" rIns="91425" tIns="91425"/>
          <a:lstStyle>
            <a:lvl1pPr indent="-88900" lvl="0" marL="342900" marR="0" rtl="0" algn="l">
              <a:spcBef>
                <a:spcPts val="440"/>
              </a:spcBef>
              <a:buClr>
                <a:schemeClr val="accent1"/>
              </a:buClr>
              <a:buSzPct val="100000"/>
              <a:buFont typeface="Arial"/>
              <a:buChar char="•"/>
              <a:defRPr b="0" i="0" sz="2200" u="none" cap="none" strike="noStrike">
                <a:solidFill>
                  <a:schemeClr val="dk1"/>
                </a:solidFill>
                <a:latin typeface="Calibri"/>
                <a:ea typeface="Calibri"/>
                <a:cs typeface="Calibri"/>
                <a:sym typeface="Calibri"/>
              </a:defRPr>
            </a:lvl1pPr>
            <a:lvl2pPr indent="-106680" lvl="1" marL="640080" marR="0" rtl="0" algn="l">
              <a:spcBef>
                <a:spcPts val="400"/>
              </a:spcBef>
              <a:buClr>
                <a:schemeClr val="accent2"/>
              </a:buClr>
              <a:buSzPct val="100000"/>
              <a:buFont typeface="Arial"/>
              <a:buChar char="•"/>
              <a:defRPr b="0" i="0" sz="2000" u="none" cap="none" strike="noStrike">
                <a:solidFill>
                  <a:schemeClr val="dk1"/>
                </a:solidFill>
                <a:latin typeface="Calibri"/>
                <a:ea typeface="Calibri"/>
                <a:cs typeface="Calibri"/>
                <a:sym typeface="Calibri"/>
              </a:defRPr>
            </a:lvl2pPr>
            <a:lvl3pPr indent="-116839" lvl="2" marL="1005839" marR="0" rtl="0" algn="l">
              <a:spcBef>
                <a:spcPts val="360"/>
              </a:spcBef>
              <a:buClr>
                <a:schemeClr val="accent3"/>
              </a:buClr>
              <a:buSzPct val="100000"/>
              <a:buFont typeface="Arial"/>
              <a:buChar char="•"/>
              <a:defRPr b="0" i="0" sz="1800" u="none" cap="none" strike="noStrike">
                <a:solidFill>
                  <a:schemeClr val="dk1"/>
                </a:solidFill>
                <a:latin typeface="Calibri"/>
                <a:ea typeface="Calibri"/>
                <a:cs typeface="Calibri"/>
                <a:sym typeface="Calibri"/>
              </a:defRPr>
            </a:lvl3pPr>
            <a:lvl4pPr indent="-137160" lvl="3" marL="1280160" marR="0" rtl="0" algn="l">
              <a:spcBef>
                <a:spcPts val="320"/>
              </a:spcBef>
              <a:buClr>
                <a:schemeClr val="accent4"/>
              </a:buClr>
              <a:buSzPct val="100000"/>
              <a:buFont typeface="Arial"/>
              <a:buChar char="•"/>
              <a:defRPr b="0" i="0" sz="1600" u="none" cap="none" strike="noStrike">
                <a:solidFill>
                  <a:schemeClr val="dk1"/>
                </a:solidFill>
                <a:latin typeface="Calibri"/>
                <a:ea typeface="Calibri"/>
                <a:cs typeface="Calibri"/>
                <a:sym typeface="Calibri"/>
              </a:defRPr>
            </a:lvl4pPr>
            <a:lvl5pPr indent="-144780" lvl="4" marL="1554480" marR="0" rtl="0" algn="l">
              <a:spcBef>
                <a:spcPts val="280"/>
              </a:spcBef>
              <a:buClr>
                <a:schemeClr val="accent5"/>
              </a:buClr>
              <a:buSzPct val="100000"/>
              <a:buFont typeface="Arial"/>
              <a:buChar char="•"/>
              <a:defRPr b="0" i="0" sz="1400" u="none" cap="none" strike="noStrike">
                <a:solidFill>
                  <a:schemeClr val="dk1"/>
                </a:solidFill>
                <a:latin typeface="Calibri"/>
                <a:ea typeface="Calibri"/>
                <a:cs typeface="Calibri"/>
                <a:sym typeface="Calibri"/>
              </a:defRPr>
            </a:lvl5pPr>
            <a:lvl6pPr indent="-99060" lvl="5" marL="1737360" marR="0" rtl="0" algn="l">
              <a:spcBef>
                <a:spcPts val="280"/>
              </a:spcBef>
              <a:buClr>
                <a:schemeClr val="accent1"/>
              </a:buClr>
              <a:buSzPct val="100000"/>
              <a:buFont typeface="Arial"/>
              <a:buChar char="•"/>
              <a:defRPr b="0" i="0" sz="1400" u="none" cap="none" strike="noStrike">
                <a:solidFill>
                  <a:schemeClr val="dk1"/>
                </a:solidFill>
                <a:latin typeface="Calibri"/>
                <a:ea typeface="Calibri"/>
                <a:cs typeface="Calibri"/>
                <a:sym typeface="Calibri"/>
              </a:defRPr>
            </a:lvl6pPr>
            <a:lvl7pPr indent="-104139" lvl="6" marL="1920240" marR="0" rtl="0" algn="l">
              <a:spcBef>
                <a:spcPts val="280"/>
              </a:spcBef>
              <a:buClr>
                <a:schemeClr val="accent2"/>
              </a:buClr>
              <a:buSzPct val="100000"/>
              <a:buFont typeface="Arial"/>
              <a:buChar char="•"/>
              <a:defRPr b="0" i="0" sz="1400" u="none" cap="none" strike="noStrike">
                <a:solidFill>
                  <a:schemeClr val="dk1"/>
                </a:solidFill>
                <a:latin typeface="Calibri"/>
                <a:ea typeface="Calibri"/>
                <a:cs typeface="Calibri"/>
                <a:sym typeface="Calibri"/>
              </a:defRPr>
            </a:lvl7pPr>
            <a:lvl8pPr indent="-96520" lvl="7" marL="2103120" marR="0" rtl="0" algn="l">
              <a:spcBef>
                <a:spcPts val="280"/>
              </a:spcBef>
              <a:buClr>
                <a:schemeClr val="accent3"/>
              </a:buClr>
              <a:buSzPct val="100000"/>
              <a:buFont typeface="Arial"/>
              <a:buChar char="•"/>
              <a:defRPr b="0" i="0" sz="1400" u="none" cap="none" strike="noStrike">
                <a:solidFill>
                  <a:schemeClr val="dk1"/>
                </a:solidFill>
                <a:latin typeface="Calibri"/>
                <a:ea typeface="Calibri"/>
                <a:cs typeface="Calibri"/>
                <a:sym typeface="Calibri"/>
              </a:defRPr>
            </a:lvl8pPr>
            <a:lvl9pPr indent="-101600" lvl="8" marL="2286000" marR="0" rtl="0" algn="l">
              <a:spcBef>
                <a:spcPts val="280"/>
              </a:spcBef>
              <a:buClr>
                <a:schemeClr val="accent4"/>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Shape 8"/>
          <p:cNvSpPr/>
          <p:nvPr/>
        </p:nvSpPr>
        <p:spPr>
          <a:xfrm>
            <a:off x="8458200" y="0"/>
            <a:ext cx="685800" cy="5143500"/>
          </a:xfrm>
          <a:prstGeom prst="rect">
            <a:avLst/>
          </a:prstGeom>
          <a:solidFill>
            <a:schemeClr val="dk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Calibri"/>
              <a:ea typeface="Calibri"/>
              <a:cs typeface="Calibri"/>
              <a:sym typeface="Calibri"/>
            </a:endParaRPr>
          </a:p>
        </p:txBody>
      </p:sp>
      <p:sp>
        <p:nvSpPr>
          <p:cNvPr id="9" name="Shape 9"/>
          <p:cNvSpPr/>
          <p:nvPr/>
        </p:nvSpPr>
        <p:spPr>
          <a:xfrm>
            <a:off x="8458200" y="4114800"/>
            <a:ext cx="685800" cy="514200"/>
          </a:xfrm>
          <a:prstGeom prst="rect">
            <a:avLst/>
          </a:prstGeom>
          <a:solidFill>
            <a:schemeClr val="accent1"/>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Calibri"/>
              <a:ea typeface="Calibri"/>
              <a:cs typeface="Calibri"/>
              <a:sym typeface="Calibri"/>
            </a:endParaRPr>
          </a:p>
        </p:txBody>
      </p:sp>
      <p:sp>
        <p:nvSpPr>
          <p:cNvPr id="10" name="Shape 10"/>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indent="0" lvl="0" marL="0" marR="0" rtl="0" algn="ctr">
              <a:spcBef>
                <a:spcPts val="0"/>
              </a:spcBef>
              <a:buSzPct val="25000"/>
              <a:buNone/>
            </a:pPr>
            <a:fld id="{00000000-1234-1234-1234-123412341234}" type="slidenum">
              <a:rPr b="0" i="0" lang="en" sz="1800" u="none" cap="none" strike="noStrike">
                <a:solidFill>
                  <a:srgbClr val="FFFFFF"/>
                </a:solidFill>
                <a:latin typeface="Calibri"/>
                <a:ea typeface="Calibri"/>
                <a:cs typeface="Calibri"/>
                <a:sym typeface="Calibri"/>
              </a:rPr>
              <a:t>‹#›</a:t>
            </a:fld>
          </a:p>
        </p:txBody>
      </p:sp>
      <p:sp>
        <p:nvSpPr>
          <p:cNvPr id="11" name="Shape 11"/>
          <p:cNvSpPr txBox="1"/>
          <p:nvPr>
            <p:ph idx="11" type="ftr"/>
          </p:nvPr>
        </p:nvSpPr>
        <p:spPr>
          <a:xfrm rot="-5400000">
            <a:off x="7882820" y="2990910"/>
            <a:ext cx="1775400" cy="365700"/>
          </a:xfrm>
          <a:prstGeom prst="rect">
            <a:avLst/>
          </a:prstGeom>
          <a:noFill/>
          <a:ln>
            <a:noFill/>
          </a:ln>
        </p:spPr>
        <p:txBody>
          <a:bodyPr anchorCtr="0" anchor="ctr" bIns="91425" lIns="91425" rIns="91425" tIns="91425"/>
          <a:lstStyle>
            <a:lvl1pPr indent="0" lvl="0" marL="0" marR="0" rtl="0" algn="r">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2" name="Shape 12"/>
          <p:cNvSpPr txBox="1"/>
          <p:nvPr>
            <p:ph idx="10" type="dt"/>
          </p:nvPr>
        </p:nvSpPr>
        <p:spPr>
          <a:xfrm rot="-5400000">
            <a:off x="7856120" y="1188749"/>
            <a:ext cx="1828800" cy="365700"/>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chemeClr val="lt2"/>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bi34@hw.ac.u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0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04.png"/><Relationship Id="rId4" Type="http://schemas.openxmlformats.org/officeDocument/2006/relationships/image" Target="../media/image0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02.png"/><Relationship Id="rId4" Type="http://schemas.openxmlformats.org/officeDocument/2006/relationships/image" Target="../media/image0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0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0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0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0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1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1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1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 Id="rId3" Type="http://schemas.openxmlformats.org/officeDocument/2006/relationships/image" Target="../media/image1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1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 Id="rId3" Type="http://schemas.openxmlformats.org/officeDocument/2006/relationships/image" Target="../media/image1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14.jpg"/><Relationship Id="rId4" Type="http://schemas.openxmlformats.org/officeDocument/2006/relationships/image" Target="../media/image1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5.xml"/><Relationship Id="rId3" Type="http://schemas.openxmlformats.org/officeDocument/2006/relationships/image" Target="../media/image1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bitsonblocks.net/2016/02/01/a-gentle-introduction-to-smart-contracts/" TargetMode="External"/><Relationship Id="rId4" Type="http://schemas.openxmlformats.org/officeDocument/2006/relationships/hyperlink" Target="https://bitsonblocks.net/2016/05/09/confused-by-blockchains-revolution-vs-evolution/" TargetMode="External"/><Relationship Id="rId5" Type="http://schemas.openxmlformats.org/officeDocument/2006/relationships/hyperlink" Target="https://bitsonblocks.net/2015/12/01/the-pros-and-cons-of-internal-blockchains/"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s://bitsonblocks.net/2015/09/28/a-gentle-introduction-to-digital-tokens/" TargetMode="External"/><Relationship Id="rId4" Type="http://schemas.openxmlformats.org/officeDocument/2006/relationships/hyperlink" Target="https://bitsonblocks.net/2015/09/21/a-gentle-introduction-to-bitcoin-mining/" TargetMode="External"/><Relationship Id="rId5" Type="http://schemas.openxmlformats.org/officeDocument/2006/relationships/hyperlink" Target="https://bitsonblocks.net/2016/02/01/a-gentle-introduction-to-smart-contract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0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ctrTitle"/>
          </p:nvPr>
        </p:nvSpPr>
        <p:spPr>
          <a:xfrm>
            <a:off x="685800" y="1428750"/>
            <a:ext cx="7543800" cy="19455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Blockchain Technology</a:t>
            </a:r>
          </a:p>
        </p:txBody>
      </p:sp>
      <p:sp>
        <p:nvSpPr>
          <p:cNvPr id="87" name="Shape 87"/>
          <p:cNvSpPr txBox="1"/>
          <p:nvPr>
            <p:ph idx="1" type="subTitle"/>
          </p:nvPr>
        </p:nvSpPr>
        <p:spPr>
          <a:xfrm>
            <a:off x="685800" y="3429000"/>
            <a:ext cx="6461699" cy="8000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accent1"/>
              </a:buClr>
              <a:buSzPct val="25000"/>
              <a:buFont typeface="Arial"/>
              <a:buNone/>
            </a:pPr>
            <a:r>
              <a:rPr b="0" i="0" lang="en" sz="2000" u="none" cap="none" strike="noStrike">
                <a:solidFill>
                  <a:srgbClr val="8C8B8A"/>
                </a:solidFill>
                <a:latin typeface="Cambria"/>
                <a:ea typeface="Cambria"/>
                <a:cs typeface="Cambria"/>
                <a:sym typeface="Cambria"/>
              </a:rPr>
              <a:t>Beni Iyaka H00181266</a:t>
            </a:r>
          </a:p>
          <a:p>
            <a:pPr indent="0" lvl="0" marL="0" marR="0" rtl="0" algn="l">
              <a:lnSpc>
                <a:spcPct val="100000"/>
              </a:lnSpc>
              <a:spcBef>
                <a:spcPts val="400"/>
              </a:spcBef>
              <a:spcAft>
                <a:spcPts val="0"/>
              </a:spcAft>
              <a:buClr>
                <a:schemeClr val="accent1"/>
              </a:buClr>
              <a:buSzPct val="25000"/>
              <a:buFont typeface="Arial"/>
              <a:buNone/>
            </a:pPr>
            <a:r>
              <a:rPr b="0" i="0" lang="en" sz="2000" u="sng" cap="none" strike="noStrike">
                <a:solidFill>
                  <a:schemeClr val="hlink"/>
                </a:solidFill>
                <a:latin typeface="Cambria"/>
                <a:ea typeface="Cambria"/>
                <a:cs typeface="Cambria"/>
                <a:sym typeface="Cambria"/>
                <a:hlinkClick r:id="rId3"/>
              </a:rPr>
              <a:t>bi34@hw.ac.uk</a:t>
            </a:r>
          </a:p>
          <a:p>
            <a:pPr indent="0" lvl="0" marL="0" marR="0" rtl="0" algn="l">
              <a:lnSpc>
                <a:spcPct val="100000"/>
              </a:lnSpc>
              <a:spcBef>
                <a:spcPts val="400"/>
              </a:spcBef>
              <a:spcAft>
                <a:spcPts val="0"/>
              </a:spcAft>
              <a:buClr>
                <a:schemeClr val="accent1"/>
              </a:buClr>
              <a:buSzPct val="25000"/>
              <a:buFont typeface="Arial"/>
              <a:buNone/>
            </a:pPr>
            <a:r>
              <a:rPr b="0" i="0" lang="en" sz="2000" u="none" cap="none" strike="noStrike">
                <a:solidFill>
                  <a:srgbClr val="8C8B8A"/>
                </a:solidFill>
                <a:latin typeface="Cambria"/>
                <a:ea typeface="Cambria"/>
                <a:cs typeface="Cambria"/>
                <a:sym typeface="Cambria"/>
              </a:rPr>
              <a:t>MSc Software Engineering</a:t>
            </a:r>
          </a:p>
          <a:p>
            <a:pPr indent="0" lvl="0" marL="0" marR="0" rtl="0" algn="l">
              <a:lnSpc>
                <a:spcPct val="100000"/>
              </a:lnSpc>
              <a:spcBef>
                <a:spcPts val="400"/>
              </a:spcBef>
              <a:spcAft>
                <a:spcPts val="0"/>
              </a:spcAft>
              <a:buClr>
                <a:schemeClr val="accent1"/>
              </a:buClr>
              <a:buSzPct val="25000"/>
              <a:buFont typeface="Arial"/>
              <a:buNone/>
            </a:pPr>
            <a:r>
              <a:rPr b="0" i="0" lang="en" sz="2000" u="none" cap="none" strike="noStrike">
                <a:solidFill>
                  <a:srgbClr val="8C8B8A"/>
                </a:solidFill>
                <a:latin typeface="Cambria"/>
                <a:ea typeface="Cambria"/>
                <a:cs typeface="Cambria"/>
                <a:sym typeface="Cambria"/>
              </a:rPr>
              <a:t>2016 - 2017</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3" name="Shape 143"/>
        <p:cNvGrpSpPr/>
        <p:nvPr/>
      </p:nvGrpSpPr>
      <p:grpSpPr>
        <a:xfrm>
          <a:off x="0" y="0"/>
          <a:ext cx="0" cy="0"/>
          <a:chOff x="0" y="0"/>
          <a:chExt cx="0" cy="0"/>
        </a:xfrm>
      </p:grpSpPr>
      <p:sp>
        <p:nvSpPr>
          <p:cNvPr id="144" name="Shape 144"/>
          <p:cNvSpPr txBox="1"/>
          <p:nvPr>
            <p:ph idx="1" type="body"/>
          </p:nvPr>
        </p:nvSpPr>
        <p:spPr>
          <a:xfrm>
            <a:off x="457200" y="590550"/>
            <a:ext cx="7620000" cy="36006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The first block was invented in 2009.</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was invented by Satoshi Nakamoto which is the fiction name used.</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was then adopted by Crypto-geeks.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In december 2010, Satoshi posted something which turned out to be his/her last post.</a:t>
            </a:r>
          </a:p>
        </p:txBody>
      </p:sp>
      <p:sp>
        <p:nvSpPr>
          <p:cNvPr id="145" name="Shape 14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146" name="Shape 146"/>
          <p:cNvSpPr txBox="1"/>
          <p:nvPr/>
        </p:nvSpPr>
        <p:spPr>
          <a:xfrm>
            <a:off x="190950" y="4408725"/>
            <a:ext cx="8152500" cy="734700"/>
          </a:xfrm>
          <a:prstGeom prst="rect">
            <a:avLst/>
          </a:prstGeom>
          <a:noFill/>
          <a:ln>
            <a:noFill/>
          </a:ln>
        </p:spPr>
        <p:txBody>
          <a:bodyPr anchorCtr="0" anchor="ctr" bIns="91425" lIns="91425" rIns="91425" tIns="91425">
            <a:noAutofit/>
          </a:bodyPr>
          <a:lstStyle/>
          <a:p>
            <a:pPr lvl="0" rtl="0">
              <a:spcBef>
                <a:spcPts val="0"/>
              </a:spcBef>
              <a:buNone/>
            </a:pPr>
            <a:r>
              <a:rPr lang="en" sz="1000">
                <a:solidFill>
                  <a:srgbClr val="999999"/>
                </a:solidFill>
                <a:highlight>
                  <a:srgbClr val="FFFFFF"/>
                </a:highlight>
              </a:rPr>
              <a:t>Pilkington, M., 2016. Blockchain technology: principles and applications. </a:t>
            </a:r>
            <a:r>
              <a:rPr i="1" lang="en" sz="1000">
                <a:solidFill>
                  <a:srgbClr val="999999"/>
                </a:solidFill>
                <a:highlight>
                  <a:srgbClr val="FFFFFF"/>
                </a:highlight>
              </a:rPr>
              <a:t>Research Handbook on Digital Transformations, edited by F. Xavier Olleros and Majlinda Zhegu. Edward Elgar</a:t>
            </a:r>
            <a:r>
              <a:rPr lang="en" sz="1000">
                <a:solidFill>
                  <a:srgbClr val="999999"/>
                </a:solidFill>
                <a:highlight>
                  <a:srgbClr val="FFFFFF"/>
                </a:highlight>
              </a:rPr>
              <a:t>.</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idx="1" type="body"/>
          </p:nvPr>
        </p:nvSpPr>
        <p:spPr>
          <a:xfrm>
            <a:off x="3942175" y="393625"/>
            <a:ext cx="4135200" cy="43308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Maybe his name is Satoshi Nakamoto.</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But I don’t think so.</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He mostly doesn’t know how to code unless code of fighting </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I’m sure he knows nothings about Cryptography. </a:t>
            </a:r>
          </a:p>
        </p:txBody>
      </p:sp>
      <p:sp>
        <p:nvSpPr>
          <p:cNvPr id="152" name="Shape 152"/>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153" name="Shape 153"/>
          <p:cNvPicPr preferRelativeResize="0"/>
          <p:nvPr/>
        </p:nvPicPr>
        <p:blipFill rotWithShape="1">
          <a:blip r:embed="rId3">
            <a:alphaModFix/>
          </a:blip>
          <a:srcRect b="0" l="0" r="0" t="0"/>
          <a:stretch/>
        </p:blipFill>
        <p:spPr>
          <a:xfrm>
            <a:off x="152400" y="393625"/>
            <a:ext cx="3626400" cy="4330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rPr>
              <a:t>Characteristics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rPr>
              <a:t>of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rPr>
              <a:t>Blockchain Technology</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ph idx="1" type="body"/>
          </p:nvPr>
        </p:nvSpPr>
        <p:spPr>
          <a:xfrm>
            <a:off x="609600" y="93300"/>
            <a:ext cx="7620000" cy="45552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Durability</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is safe for long term storage since it can be moved around.</a:t>
            </a:r>
          </a:p>
          <a:p>
            <a:pPr indent="0" lvl="0" marL="0" marR="0" rtl="0" algn="l">
              <a:lnSpc>
                <a:spcPct val="100000"/>
              </a:lnSpc>
              <a:spcBef>
                <a:spcPts val="440"/>
              </a:spcBef>
              <a:spcAft>
                <a:spcPts val="0"/>
              </a:spcAft>
              <a:buNone/>
            </a:pPr>
            <a:r>
              <a:t/>
            </a:r>
            <a:endParaRPr>
              <a:latin typeface="Cambria"/>
              <a:ea typeface="Cambria"/>
              <a:cs typeface="Cambria"/>
              <a:sym typeface="Cambria"/>
            </a:endParaRPr>
          </a:p>
          <a:p>
            <a:pPr indent="-228600" lvl="0" marL="457200" marR="0" rtl="0" algn="l">
              <a:lnSpc>
                <a:spcPct val="100000"/>
              </a:lnSpc>
              <a:spcBef>
                <a:spcPts val="440"/>
              </a:spcBef>
              <a:spcAft>
                <a:spcPts val="0"/>
              </a:spcAft>
              <a:buFont typeface="Cambria"/>
            </a:pPr>
            <a:r>
              <a:rPr lang="en">
                <a:latin typeface="Cambria"/>
                <a:ea typeface="Cambria"/>
                <a:cs typeface="Cambria"/>
                <a:sym typeface="Cambria"/>
              </a:rPr>
              <a:t> </a:t>
            </a:r>
            <a:r>
              <a:rPr b="0" i="0" lang="en" sz="2200" u="none" cap="none" strike="noStrike">
                <a:solidFill>
                  <a:schemeClr val="dk1"/>
                </a:solidFill>
                <a:latin typeface="Cambria"/>
                <a:ea typeface="Cambria"/>
                <a:cs typeface="Cambria"/>
                <a:sym typeface="Cambria"/>
              </a:rPr>
              <a:t>Portability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can be moved around resulting to it being durable.</a:t>
            </a:r>
          </a:p>
          <a:p>
            <a:pPr indent="0" lvl="0" marL="0" marR="0" rtl="0" algn="l">
              <a:lnSpc>
                <a:spcPct val="100000"/>
              </a:lnSpc>
              <a:spcBef>
                <a:spcPts val="440"/>
              </a:spcBef>
              <a:spcAft>
                <a:spcPts val="0"/>
              </a:spcAft>
              <a:buNone/>
            </a:pPr>
            <a:r>
              <a:t/>
            </a:r>
            <a:endParaRPr>
              <a:latin typeface="Cambria"/>
              <a:ea typeface="Cambria"/>
              <a:cs typeface="Cambria"/>
              <a:sym typeface="Cambria"/>
            </a:endParaRPr>
          </a:p>
          <a:p>
            <a:pPr indent="-228600" lvl="0" marL="457200" marR="0" rtl="0" algn="l">
              <a:lnSpc>
                <a:spcPct val="100000"/>
              </a:lnSpc>
              <a:spcBef>
                <a:spcPts val="440"/>
              </a:spcBef>
              <a:spcAft>
                <a:spcPts val="0"/>
              </a:spcAft>
              <a:buFont typeface="Cambria"/>
            </a:pPr>
            <a:r>
              <a:rPr b="0" i="0" lang="en" sz="2200" u="none" cap="none" strike="noStrike">
                <a:solidFill>
                  <a:schemeClr val="dk1"/>
                </a:solidFill>
                <a:latin typeface="Cambria"/>
                <a:ea typeface="Cambria"/>
                <a:cs typeface="Cambria"/>
                <a:sym typeface="Cambria"/>
              </a:rPr>
              <a:t>Divisibility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can be used in small amount</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164" name="Shape 164"/>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ph idx="1" type="body"/>
          </p:nvPr>
        </p:nvSpPr>
        <p:spPr>
          <a:xfrm>
            <a:off x="457200" y="151624"/>
            <a:ext cx="7620000" cy="46491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pPr>
            <a:r>
              <a:rPr b="0" i="0" lang="en" sz="2200" u="none" cap="none" strike="noStrike">
                <a:solidFill>
                  <a:schemeClr val="dk1"/>
                </a:solidFill>
                <a:latin typeface="Calibri"/>
                <a:ea typeface="Calibri"/>
                <a:cs typeface="Calibri"/>
                <a:sym typeface="Calibri"/>
              </a:rPr>
              <a:t>Limited Supply</a:t>
            </a:r>
          </a:p>
          <a:p>
            <a:pPr indent="0" lvl="0" marL="0" marR="0" rtl="0" algn="l">
              <a:lnSpc>
                <a:spcPct val="100000"/>
              </a:lnSpc>
              <a:spcBef>
                <a:spcPts val="0"/>
              </a:spcBef>
              <a:spcAft>
                <a:spcPts val="0"/>
              </a:spcAft>
              <a:buNone/>
            </a:pPr>
            <a:r>
              <a:t/>
            </a:r>
            <a:endParaRPr/>
          </a:p>
          <a:p>
            <a:pPr indent="254000" lvl="0" rtl="0">
              <a:spcBef>
                <a:spcPts val="0"/>
              </a:spcBef>
              <a:buClr>
                <a:schemeClr val="accent1"/>
              </a:buClr>
              <a:buSzPct val="100000"/>
              <a:buFont typeface="Arial"/>
              <a:buChar char="•"/>
            </a:pPr>
            <a:r>
              <a:rPr lang="en"/>
              <a:t>Blockchain Technology will help maintain value of our resources because it allows us to have small equal amount.</a:t>
            </a:r>
          </a:p>
          <a:p>
            <a:pPr indent="0" lvl="0" marL="0" rtl="0">
              <a:spcBef>
                <a:spcPts val="0"/>
              </a:spcBef>
              <a:buNone/>
            </a:pPr>
            <a:r>
              <a:t/>
            </a:r>
            <a:endParaRPr/>
          </a:p>
          <a:p>
            <a:pPr indent="-228600" lvl="0" marL="457200" marR="0" rtl="0" algn="l">
              <a:lnSpc>
                <a:spcPct val="100000"/>
              </a:lnSpc>
              <a:spcBef>
                <a:spcPts val="0"/>
              </a:spcBef>
              <a:spcAft>
                <a:spcPts val="0"/>
              </a:spcAft>
            </a:pPr>
            <a:r>
              <a:rPr b="0" i="0" lang="en" sz="2200" u="none" cap="none" strike="noStrike">
                <a:solidFill>
                  <a:schemeClr val="dk1"/>
                </a:solidFill>
                <a:latin typeface="Calibri"/>
                <a:ea typeface="Calibri"/>
                <a:cs typeface="Calibri"/>
                <a:sym typeface="Calibri"/>
              </a:rPr>
              <a:t>Acceptability</a:t>
            </a:r>
          </a:p>
          <a:p>
            <a:pPr indent="0" lvl="0" marL="0" marR="0" rtl="0" algn="l">
              <a:lnSpc>
                <a:spcPct val="100000"/>
              </a:lnSpc>
              <a:spcBef>
                <a:spcPts val="0"/>
              </a:spcBef>
              <a:spcAft>
                <a:spcPts val="0"/>
              </a:spcAft>
              <a:buNone/>
            </a:pPr>
            <a:r>
              <a:t/>
            </a:r>
            <a:endParaRPr/>
          </a:p>
          <a:p>
            <a:pPr indent="254000" lvl="0" rtl="0">
              <a:spcBef>
                <a:spcPts val="0"/>
              </a:spcBef>
              <a:buClr>
                <a:schemeClr val="accent1"/>
              </a:buClr>
              <a:buSzPct val="100000"/>
              <a:buFont typeface="Arial"/>
              <a:buChar char="•"/>
            </a:pPr>
            <a:r>
              <a:rPr lang="en"/>
              <a:t>Blockchain Technology allows us to spend it around.</a:t>
            </a:r>
          </a:p>
          <a:p>
            <a:pPr indent="0" lvl="0" marL="0" rtl="0">
              <a:spcBef>
                <a:spcPts val="0"/>
              </a:spcBef>
              <a:buNone/>
            </a:pPr>
            <a:r>
              <a:t/>
            </a:r>
            <a:endParaRPr/>
          </a:p>
          <a:p>
            <a:pPr indent="-228600" lvl="0" marL="457200" rtl="0">
              <a:spcBef>
                <a:spcPts val="0"/>
              </a:spcBef>
            </a:pPr>
            <a:r>
              <a:rPr lang="en"/>
              <a:t>Uniformity</a:t>
            </a:r>
          </a:p>
          <a:p>
            <a:pPr indent="-88900" lvl="0" marL="342900" marR="0" rtl="0" algn="l">
              <a:lnSpc>
                <a:spcPct val="100000"/>
              </a:lnSpc>
              <a:spcBef>
                <a:spcPts val="440"/>
              </a:spcBef>
              <a:spcAft>
                <a:spcPts val="0"/>
              </a:spcAft>
              <a:buClr>
                <a:schemeClr val="accent1"/>
              </a:buClr>
              <a:buSzPct val="100000"/>
              <a:buFont typeface="Arial"/>
              <a:buChar char="•"/>
            </a:pPr>
            <a:r>
              <a:rPr b="0" i="0" lang="en" sz="2200" u="none" cap="none" strike="noStrike">
                <a:solidFill>
                  <a:schemeClr val="dk1"/>
                </a:solidFill>
                <a:latin typeface="Calibri"/>
                <a:ea typeface="Calibri"/>
                <a:cs typeface="Calibri"/>
                <a:sym typeface="Calibri"/>
              </a:rPr>
              <a:t>Blockchain Technology can be used in small amounts, those small amounts are equal.</a:t>
            </a:r>
          </a:p>
        </p:txBody>
      </p:sp>
      <p:sp>
        <p:nvSpPr>
          <p:cNvPr id="170" name="Shape 170"/>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Description </a:t>
            </a:r>
          </a:p>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Blockchain Technology</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idx="1" type="body"/>
          </p:nvPr>
        </p:nvSpPr>
        <p:spPr>
          <a:xfrm>
            <a:off x="457200" y="279925"/>
            <a:ext cx="7620000" cy="45207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pPr>
            <a:r>
              <a:rPr b="0" i="0" lang="en" sz="2200" u="none" cap="none" strike="noStrike">
                <a:solidFill>
                  <a:schemeClr val="dk1"/>
                </a:solidFill>
                <a:latin typeface="Calibri"/>
                <a:ea typeface="Calibri"/>
                <a:cs typeface="Calibri"/>
                <a:sym typeface="Calibri"/>
              </a:rPr>
              <a:t>No third party required</a:t>
            </a:r>
          </a:p>
          <a:p>
            <a:pPr indent="0" lvl="0" marL="0" marR="0" rtl="0" algn="l">
              <a:lnSpc>
                <a:spcPct val="100000"/>
              </a:lnSpc>
              <a:spcBef>
                <a:spcPts val="0"/>
              </a:spcBef>
              <a:spcAft>
                <a:spcPts val="0"/>
              </a:spcAft>
              <a:buNone/>
            </a:pPr>
            <a:r>
              <a:t/>
            </a:r>
            <a:endParaRPr/>
          </a:p>
          <a:p>
            <a:pPr indent="-88900" lvl="0" marL="342900" marR="0" rtl="0" algn="l">
              <a:lnSpc>
                <a:spcPct val="100000"/>
              </a:lnSpc>
              <a:spcBef>
                <a:spcPts val="440"/>
              </a:spcBef>
              <a:spcAft>
                <a:spcPts val="0"/>
              </a:spcAft>
              <a:buClr>
                <a:schemeClr val="accent1"/>
              </a:buClr>
              <a:buSzPct val="100000"/>
              <a:buFont typeface="Arial"/>
              <a:buChar char="•"/>
            </a:pPr>
            <a:r>
              <a:rPr b="0" i="0" lang="en" sz="2200" u="none" cap="none" strike="noStrike">
                <a:solidFill>
                  <a:schemeClr val="dk1"/>
                </a:solidFill>
                <a:latin typeface="Calibri"/>
                <a:ea typeface="Calibri"/>
                <a:cs typeface="Calibri"/>
                <a:sym typeface="Calibri"/>
              </a:rPr>
              <a:t>Blockchain Technology builds a direct link between consumers and suppliers by removing the need of a third party. Because:</a:t>
            </a:r>
          </a:p>
          <a:p>
            <a:pPr indent="0" lvl="0" marL="914400" marR="0" rtl="0" algn="l">
              <a:lnSpc>
                <a:spcPct val="100000"/>
              </a:lnSpc>
              <a:spcBef>
                <a:spcPts val="440"/>
              </a:spcBef>
              <a:spcAft>
                <a:spcPts val="0"/>
              </a:spcAft>
              <a:buNone/>
            </a:pPr>
            <a:r>
              <a:rPr b="0" i="0" lang="en" sz="2200" u="none" cap="none" strike="noStrike">
                <a:solidFill>
                  <a:schemeClr val="dk1"/>
                </a:solidFill>
                <a:latin typeface="Calibri"/>
                <a:ea typeface="Calibri"/>
                <a:cs typeface="Calibri"/>
                <a:sym typeface="Calibri"/>
              </a:rPr>
              <a:t>* When a third party is required, the risk of fraud by the 3rd party is high.</a:t>
            </a:r>
          </a:p>
          <a:p>
            <a:pPr indent="0" lvl="0" marL="914400" marR="0" rtl="0" algn="l">
              <a:lnSpc>
                <a:spcPct val="100000"/>
              </a:lnSpc>
              <a:spcBef>
                <a:spcPts val="440"/>
              </a:spcBef>
              <a:spcAft>
                <a:spcPts val="0"/>
              </a:spcAft>
              <a:buNone/>
            </a:pPr>
            <a:r>
              <a:rPr b="0" i="0" lang="en" sz="2200" u="none" cap="none" strike="noStrike">
                <a:solidFill>
                  <a:schemeClr val="dk1"/>
                </a:solidFill>
                <a:latin typeface="Calibri"/>
                <a:ea typeface="Calibri"/>
                <a:cs typeface="Calibri"/>
                <a:sym typeface="Calibri"/>
              </a:rPr>
              <a:t>* When the flow is too complex, the more third parties are required. E.g.: Banks, Transaction.</a:t>
            </a:r>
          </a:p>
          <a:p>
            <a:pPr indent="0" lvl="0" marL="914400" marR="0" rtl="0" algn="l">
              <a:lnSpc>
                <a:spcPct val="100000"/>
              </a:lnSpc>
              <a:spcBef>
                <a:spcPts val="440"/>
              </a:spcBef>
              <a:spcAft>
                <a:spcPts val="0"/>
              </a:spcAft>
              <a:buNone/>
            </a:pPr>
            <a:r>
              <a:rPr b="0" i="0" lang="en" sz="2200" u="none" cap="none" strike="noStrike">
                <a:solidFill>
                  <a:schemeClr val="dk1"/>
                </a:solidFill>
                <a:latin typeface="Calibri"/>
                <a:ea typeface="Calibri"/>
                <a:cs typeface="Calibri"/>
                <a:sym typeface="Calibri"/>
              </a:rPr>
              <a:t>* The easier it is to do a transaction, the more people transact. </a:t>
            </a:r>
          </a:p>
        </p:txBody>
      </p:sp>
      <p:sp>
        <p:nvSpPr>
          <p:cNvPr id="181" name="Shape 18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182" name="Shape 182"/>
          <p:cNvPicPr preferRelativeResize="0"/>
          <p:nvPr/>
        </p:nvPicPr>
        <p:blipFill rotWithShape="1">
          <a:blip r:embed="rId3">
            <a:alphaModFix/>
          </a:blip>
          <a:srcRect b="0" l="0" r="0" t="0"/>
          <a:stretch/>
        </p:blipFill>
        <p:spPr>
          <a:xfrm>
            <a:off x="6997975" y="98750"/>
            <a:ext cx="1175400" cy="1201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ph idx="1" type="body"/>
          </p:nvPr>
        </p:nvSpPr>
        <p:spPr>
          <a:xfrm>
            <a:off x="457200" y="104975"/>
            <a:ext cx="7620000" cy="46959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can reduce liquidity by giving us a way to reduce friction through the mathematical validation of transaction.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Most people think of it as the technology behind Bitcoin; but blockchains technology potential extend far beyond digital currencies.</a:t>
            </a:r>
          </a:p>
        </p:txBody>
      </p:sp>
      <p:sp>
        <p:nvSpPr>
          <p:cNvPr id="188" name="Shape 18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189" name="Shape 189"/>
          <p:cNvPicPr preferRelativeResize="0"/>
          <p:nvPr/>
        </p:nvPicPr>
        <p:blipFill rotWithShape="1">
          <a:blip r:embed="rId3">
            <a:alphaModFix/>
          </a:blip>
          <a:srcRect b="0" l="0" r="0" t="0"/>
          <a:stretch/>
        </p:blipFill>
        <p:spPr>
          <a:xfrm>
            <a:off x="3064925" y="3709098"/>
            <a:ext cx="2404500" cy="1352400"/>
          </a:xfrm>
          <a:prstGeom prst="rect">
            <a:avLst/>
          </a:prstGeom>
          <a:noFill/>
          <a:ln>
            <a:noFill/>
          </a:ln>
        </p:spPr>
      </p:pic>
      <p:pic>
        <p:nvPicPr>
          <p:cNvPr id="190" name="Shape 190"/>
          <p:cNvPicPr preferRelativeResize="0"/>
          <p:nvPr/>
        </p:nvPicPr>
        <p:blipFill rotWithShape="1">
          <a:blip r:embed="rId4">
            <a:alphaModFix/>
          </a:blip>
          <a:srcRect b="0" l="0" r="0" t="0"/>
          <a:stretch/>
        </p:blipFill>
        <p:spPr>
          <a:xfrm>
            <a:off x="2846625" y="859150"/>
            <a:ext cx="2206800" cy="1958100"/>
          </a:xfrm>
          <a:prstGeom prst="rect">
            <a:avLst/>
          </a:prstGeom>
          <a:noFill/>
          <a:ln>
            <a:noFill/>
          </a:ln>
        </p:spPr>
      </p:pic>
      <p:sp>
        <p:nvSpPr>
          <p:cNvPr id="191" name="Shape 191"/>
          <p:cNvSpPr txBox="1"/>
          <p:nvPr/>
        </p:nvSpPr>
        <p:spPr>
          <a:xfrm>
            <a:off x="5330100" y="1399600"/>
            <a:ext cx="3201600" cy="1180500"/>
          </a:xfrm>
          <a:prstGeom prst="rect">
            <a:avLst/>
          </a:prstGeom>
          <a:noFill/>
          <a:ln>
            <a:noFill/>
          </a:ln>
        </p:spPr>
        <p:txBody>
          <a:bodyPr anchorCtr="0" anchor="ctr" bIns="91425" lIns="91425" rIns="91425" tIns="91425">
            <a:noAutofit/>
          </a:bodyPr>
          <a:lstStyle/>
          <a:p>
            <a:pPr lvl="0" rtl="0">
              <a:spcBef>
                <a:spcPts val="0"/>
              </a:spcBef>
              <a:buNone/>
            </a:pPr>
            <a:r>
              <a:rPr lang="en">
                <a:solidFill>
                  <a:srgbClr val="B7B7B7"/>
                </a:solidFill>
              </a:rPr>
              <a:t>https://encrypted-tbn0.gstatic.com/images?q=tbn:ANd9GcRWJAfw05yA102xB1YRKPpYWt0C7ldmIZr4X9S1Hvvm-VRlqtnP</a:t>
            </a:r>
          </a:p>
        </p:txBody>
      </p:sp>
      <p:sp>
        <p:nvSpPr>
          <p:cNvPr id="192" name="Shape 192"/>
          <p:cNvSpPr txBox="1"/>
          <p:nvPr/>
        </p:nvSpPr>
        <p:spPr>
          <a:xfrm>
            <a:off x="5430900" y="3347350"/>
            <a:ext cx="3000000" cy="1737900"/>
          </a:xfrm>
          <a:prstGeom prst="rect">
            <a:avLst/>
          </a:prstGeom>
          <a:noFill/>
          <a:ln>
            <a:noFill/>
          </a:ln>
        </p:spPr>
        <p:txBody>
          <a:bodyPr anchorCtr="0" anchor="ctr" bIns="91425" lIns="91425" rIns="91425" tIns="91425">
            <a:noAutofit/>
          </a:bodyPr>
          <a:lstStyle/>
          <a:p>
            <a:pPr lvl="0" rtl="0">
              <a:spcBef>
                <a:spcPts val="0"/>
              </a:spcBef>
              <a:buNone/>
            </a:pPr>
            <a:r>
              <a:rPr lang="en">
                <a:solidFill>
                  <a:srgbClr val="B7B7B7"/>
                </a:solidFill>
              </a:rPr>
              <a:t>https://encrypted-tbn1.gstatic.com/images?q=tbn:ANd9GcQeqpxvozynBitJFkcH0_as_7KoaLnaFY016JjjKWXHnz63gWsL</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idx="1" type="body"/>
          </p:nvPr>
        </p:nvSpPr>
        <p:spPr>
          <a:xfrm>
            <a:off x="186600" y="34200"/>
            <a:ext cx="8106000" cy="28881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Blockchain Technology helps us use Digital signature:</a:t>
            </a:r>
          </a:p>
          <a:p>
            <a:pPr indent="0" lvl="0" marL="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 To verify possession of private key.</a:t>
            </a:r>
          </a:p>
          <a:p>
            <a:pPr indent="0" lvl="0" marL="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 To verify that messages came from the right person.</a:t>
            </a:r>
          </a:p>
          <a:p>
            <a:pPr indent="0" lvl="0" marL="91440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Verify that messages haven’t been changed or tampered with.</a:t>
            </a:r>
          </a:p>
          <a:p>
            <a:pPr indent="0" lvl="0" marL="91440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Allow fine grained version control of documents and contracts.</a:t>
            </a:r>
          </a:p>
        </p:txBody>
      </p:sp>
      <p:sp>
        <p:nvSpPr>
          <p:cNvPr id="198" name="Shape 19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199" name="Shape 199"/>
          <p:cNvPicPr preferRelativeResize="0"/>
          <p:nvPr/>
        </p:nvPicPr>
        <p:blipFill rotWithShape="1">
          <a:blip r:embed="rId3">
            <a:alphaModFix/>
          </a:blip>
          <a:srcRect b="0" l="0" r="0" t="0"/>
          <a:stretch/>
        </p:blipFill>
        <p:spPr>
          <a:xfrm>
            <a:off x="5498025" y="2376525"/>
            <a:ext cx="2852700" cy="2253600"/>
          </a:xfrm>
          <a:prstGeom prst="rect">
            <a:avLst/>
          </a:prstGeom>
          <a:noFill/>
          <a:ln>
            <a:noFill/>
          </a:ln>
        </p:spPr>
      </p:pic>
      <p:pic>
        <p:nvPicPr>
          <p:cNvPr id="200" name="Shape 200"/>
          <p:cNvPicPr preferRelativeResize="0"/>
          <p:nvPr/>
        </p:nvPicPr>
        <p:blipFill rotWithShape="1">
          <a:blip r:embed="rId4">
            <a:alphaModFix/>
          </a:blip>
          <a:srcRect b="0" l="0" r="0" t="0"/>
          <a:stretch/>
        </p:blipFill>
        <p:spPr>
          <a:xfrm>
            <a:off x="110325" y="2769824"/>
            <a:ext cx="5206800" cy="1625700"/>
          </a:xfrm>
          <a:prstGeom prst="rect">
            <a:avLst/>
          </a:prstGeom>
          <a:noFill/>
          <a:ln>
            <a:noFill/>
          </a:ln>
        </p:spPr>
      </p:pic>
      <p:sp>
        <p:nvSpPr>
          <p:cNvPr id="201" name="Shape 201"/>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5" name="Shape 205"/>
        <p:cNvGrpSpPr/>
        <p:nvPr/>
      </p:nvGrpSpPr>
      <p:grpSpPr>
        <a:xfrm>
          <a:off x="0" y="0"/>
          <a:ext cx="0" cy="0"/>
          <a:chOff x="0" y="0"/>
          <a:chExt cx="0" cy="0"/>
        </a:xfrm>
      </p:grpSpPr>
      <p:sp>
        <p:nvSpPr>
          <p:cNvPr id="206" name="Shape 206"/>
          <p:cNvSpPr txBox="1"/>
          <p:nvPr>
            <p:ph idx="1" type="body"/>
          </p:nvPr>
        </p:nvSpPr>
        <p:spPr>
          <a:xfrm>
            <a:off x="457200" y="233275"/>
            <a:ext cx="7620000" cy="45675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Blockchain Technology provides us with signed blocks of transactions so as:</a:t>
            </a:r>
          </a:p>
          <a:p>
            <a:pPr indent="0" lvl="0" marL="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a:t>
            </a:r>
            <a:r>
              <a:rPr b="0" i="0" lang="en" sz="2200" u="none" cap="none" strike="noStrike">
                <a:solidFill>
                  <a:schemeClr val="dk1"/>
                </a:solidFill>
                <a:latin typeface="Cambria"/>
                <a:ea typeface="Cambria"/>
                <a:cs typeface="Cambria"/>
                <a:sym typeface="Cambria"/>
              </a:rPr>
              <a:t>* To preserve the sequence of transactions.</a:t>
            </a:r>
          </a:p>
          <a:p>
            <a:pPr indent="0" lvl="0" marL="45720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To allow fine-grained access control at the level of a transaction.</a:t>
            </a:r>
          </a:p>
          <a:p>
            <a:pPr indent="457200" lvl="0" marL="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To create continually updated audit trials. </a:t>
            </a:r>
          </a:p>
        </p:txBody>
      </p:sp>
      <p:sp>
        <p:nvSpPr>
          <p:cNvPr id="207" name="Shape 207"/>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208" name="Shape 208"/>
          <p:cNvPicPr preferRelativeResize="0"/>
          <p:nvPr/>
        </p:nvPicPr>
        <p:blipFill rotWithShape="1">
          <a:blip r:embed="rId3">
            <a:alphaModFix/>
          </a:blip>
          <a:srcRect b="0" l="0" r="0" t="0"/>
          <a:stretch/>
        </p:blipFill>
        <p:spPr>
          <a:xfrm>
            <a:off x="3133200" y="2539786"/>
            <a:ext cx="2209800" cy="2067000"/>
          </a:xfrm>
          <a:prstGeom prst="rect">
            <a:avLst/>
          </a:prstGeom>
          <a:noFill/>
          <a:ln>
            <a:noFill/>
          </a:ln>
        </p:spPr>
      </p:pic>
      <p:sp>
        <p:nvSpPr>
          <p:cNvPr id="209" name="Shape 209"/>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457200" y="205978"/>
            <a:ext cx="7620000" cy="857400"/>
          </a:xfrm>
          <a:prstGeom prst="rect">
            <a:avLst/>
          </a:prstGeom>
        </p:spPr>
        <p:txBody>
          <a:bodyPr anchorCtr="0" anchor="ctr" bIns="91425" lIns="91425" rIns="91425" tIns="91425">
            <a:noAutofit/>
          </a:bodyPr>
          <a:lstStyle/>
          <a:p>
            <a:pPr lvl="0">
              <a:spcBef>
                <a:spcPts val="0"/>
              </a:spcBef>
              <a:buNone/>
            </a:pPr>
            <a:r>
              <a:rPr lang="en"/>
              <a:t>Outline</a:t>
            </a:r>
          </a:p>
        </p:txBody>
      </p:sp>
      <p:sp>
        <p:nvSpPr>
          <p:cNvPr id="93" name="Shape 93"/>
          <p:cNvSpPr txBox="1"/>
          <p:nvPr>
            <p:ph idx="1" type="body"/>
          </p:nvPr>
        </p:nvSpPr>
        <p:spPr>
          <a:xfrm>
            <a:off x="457200" y="1200150"/>
            <a:ext cx="7620000" cy="3873300"/>
          </a:xfrm>
          <a:prstGeom prst="rect">
            <a:avLst/>
          </a:prstGeom>
        </p:spPr>
        <p:txBody>
          <a:bodyPr anchorCtr="0" anchor="t" bIns="91425" lIns="91425" rIns="91425" tIns="91425">
            <a:noAutofit/>
          </a:bodyPr>
          <a:lstStyle/>
          <a:p>
            <a:pPr indent="-228600" lvl="0" marL="457200" rtl="0">
              <a:spcBef>
                <a:spcPts val="0"/>
              </a:spcBef>
              <a:buFont typeface="Cambria"/>
            </a:pPr>
            <a:r>
              <a:rPr lang="en">
                <a:latin typeface="Cambria"/>
                <a:ea typeface="Cambria"/>
                <a:cs typeface="Cambria"/>
                <a:sym typeface="Cambria"/>
              </a:rPr>
              <a:t>What is Blockchain Technology?</a:t>
            </a:r>
          </a:p>
          <a:p>
            <a:pPr indent="-228600" lvl="0" marL="457200" rtl="0">
              <a:spcBef>
                <a:spcPts val="0"/>
              </a:spcBef>
              <a:buFont typeface="Cambria"/>
            </a:pPr>
            <a:r>
              <a:rPr lang="en">
                <a:latin typeface="Cambria"/>
                <a:ea typeface="Cambria"/>
                <a:cs typeface="Cambria"/>
                <a:sym typeface="Cambria"/>
              </a:rPr>
              <a:t>Overview</a:t>
            </a:r>
          </a:p>
          <a:p>
            <a:pPr indent="-228600" lvl="0" marL="457200" rtl="0">
              <a:spcBef>
                <a:spcPts val="0"/>
              </a:spcBef>
              <a:buFont typeface="Cambria"/>
            </a:pPr>
            <a:r>
              <a:rPr lang="en">
                <a:latin typeface="Cambria"/>
                <a:ea typeface="Cambria"/>
                <a:cs typeface="Cambria"/>
                <a:sym typeface="Cambria"/>
              </a:rPr>
              <a:t>History</a:t>
            </a:r>
          </a:p>
          <a:p>
            <a:pPr indent="-228600" lvl="0" marL="457200" rtl="0">
              <a:spcBef>
                <a:spcPts val="0"/>
              </a:spcBef>
              <a:buFont typeface="Cambria"/>
            </a:pPr>
            <a:r>
              <a:rPr lang="en">
                <a:latin typeface="Cambria"/>
                <a:ea typeface="Cambria"/>
                <a:cs typeface="Cambria"/>
                <a:sym typeface="Cambria"/>
              </a:rPr>
              <a:t>Characteristics</a:t>
            </a:r>
          </a:p>
          <a:p>
            <a:pPr indent="-228600" lvl="0" marL="457200" rtl="0">
              <a:spcBef>
                <a:spcPts val="0"/>
              </a:spcBef>
              <a:buFont typeface="Cambria"/>
            </a:pPr>
            <a:r>
              <a:rPr lang="en">
                <a:latin typeface="Cambria"/>
                <a:ea typeface="Cambria"/>
                <a:cs typeface="Cambria"/>
                <a:sym typeface="Cambria"/>
              </a:rPr>
              <a:t>Description</a:t>
            </a:r>
          </a:p>
          <a:p>
            <a:pPr indent="-228600" lvl="0" marL="457200" rtl="0">
              <a:spcBef>
                <a:spcPts val="0"/>
              </a:spcBef>
              <a:buFont typeface="Cambria"/>
            </a:pPr>
            <a:r>
              <a:rPr lang="en">
                <a:latin typeface="Cambria"/>
                <a:ea typeface="Cambria"/>
                <a:cs typeface="Cambria"/>
                <a:sym typeface="Cambria"/>
              </a:rPr>
              <a:t>Principles</a:t>
            </a:r>
          </a:p>
          <a:p>
            <a:pPr indent="-228600" lvl="0" marL="457200" rtl="0">
              <a:spcBef>
                <a:spcPts val="0"/>
              </a:spcBef>
              <a:buFont typeface="Cambria"/>
            </a:pPr>
            <a:r>
              <a:rPr lang="en">
                <a:latin typeface="Cambria"/>
                <a:ea typeface="Cambria"/>
                <a:cs typeface="Cambria"/>
                <a:sym typeface="Cambria"/>
              </a:rPr>
              <a:t>Benefits</a:t>
            </a:r>
          </a:p>
          <a:p>
            <a:pPr indent="-228600" lvl="0" marL="457200" rtl="0">
              <a:spcBef>
                <a:spcPts val="0"/>
              </a:spcBef>
              <a:buFont typeface="Cambria"/>
            </a:pPr>
            <a:r>
              <a:rPr lang="en">
                <a:latin typeface="Cambria"/>
                <a:ea typeface="Cambria"/>
                <a:cs typeface="Cambria"/>
                <a:sym typeface="Cambria"/>
              </a:rPr>
              <a:t>Challenges</a:t>
            </a:r>
          </a:p>
          <a:p>
            <a:pPr indent="-228600" lvl="0" marL="457200" rtl="0">
              <a:spcBef>
                <a:spcPts val="0"/>
              </a:spcBef>
              <a:buFont typeface="Cambria"/>
            </a:pPr>
            <a:r>
              <a:rPr lang="en">
                <a:latin typeface="Cambria"/>
                <a:ea typeface="Cambria"/>
                <a:cs typeface="Cambria"/>
                <a:sym typeface="Cambria"/>
              </a:rPr>
              <a:t>Blockchain Technology as a Network</a:t>
            </a:r>
          </a:p>
          <a:p>
            <a:pPr indent="-228600" lvl="0" marL="457200" rtl="0">
              <a:spcBef>
                <a:spcPts val="0"/>
              </a:spcBef>
              <a:buFont typeface="Cambria"/>
            </a:pPr>
            <a:r>
              <a:rPr lang="en">
                <a:latin typeface="Cambria"/>
                <a:ea typeface="Cambria"/>
                <a:cs typeface="Cambria"/>
                <a:sym typeface="Cambria"/>
              </a:rPr>
              <a:t>Blockchain technology Evolution</a:t>
            </a:r>
          </a:p>
          <a:p>
            <a:pPr indent="-228600" lvl="0" marL="457200">
              <a:spcBef>
                <a:spcPts val="0"/>
              </a:spcBef>
              <a:buFont typeface="Cambria"/>
            </a:pPr>
            <a:r>
              <a:rPr lang="en">
                <a:latin typeface="Cambria"/>
                <a:ea typeface="Cambria"/>
                <a:cs typeface="Cambria"/>
                <a:sym typeface="Cambria"/>
              </a:rPr>
              <a:t>Further Readings</a:t>
            </a:r>
          </a:p>
        </p:txBody>
      </p:sp>
      <p:sp>
        <p:nvSpPr>
          <p:cNvPr id="94" name="Shape 94"/>
          <p:cNvSpPr/>
          <p:nvPr>
            <p:ph idx="12" type="sldNum"/>
          </p:nvPr>
        </p:nvSpPr>
        <p:spPr>
          <a:xfrm>
            <a:off x="8531788" y="4236720"/>
            <a:ext cx="548700" cy="297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3" name="Shape 213"/>
        <p:cNvGrpSpPr/>
        <p:nvPr/>
      </p:nvGrpSpPr>
      <p:grpSpPr>
        <a:xfrm>
          <a:off x="0" y="0"/>
          <a:ext cx="0" cy="0"/>
          <a:chOff x="0" y="0"/>
          <a:chExt cx="0" cy="0"/>
        </a:xfrm>
      </p:grpSpPr>
      <p:sp>
        <p:nvSpPr>
          <p:cNvPr id="214" name="Shape 214"/>
          <p:cNvSpPr txBox="1"/>
          <p:nvPr>
            <p:ph idx="1" type="body"/>
          </p:nvPr>
        </p:nvSpPr>
        <p:spPr>
          <a:xfrm>
            <a:off x="209950" y="28775"/>
            <a:ext cx="7867200" cy="25191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Blockchain Technology helps with distributed ledgers to:</a:t>
            </a:r>
          </a:p>
          <a:p>
            <a:pPr indent="0" lvl="0" marL="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 Establish a single version.</a:t>
            </a:r>
          </a:p>
          <a:p>
            <a:pPr indent="0" lvl="0" marL="137160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Reduce or eliminate the need for centralized third</a:t>
            </a:r>
            <a:r>
              <a:rPr lang="en">
                <a:latin typeface="Cambria"/>
                <a:ea typeface="Cambria"/>
                <a:cs typeface="Cambria"/>
                <a:sym typeface="Cambria"/>
              </a:rPr>
              <a:t> </a:t>
            </a:r>
            <a:r>
              <a:rPr b="0" i="0" lang="en" sz="2200" u="none" cap="none" strike="noStrike">
                <a:solidFill>
                  <a:schemeClr val="dk1"/>
                </a:solidFill>
                <a:latin typeface="Cambria"/>
                <a:ea typeface="Cambria"/>
                <a:cs typeface="Cambria"/>
                <a:sym typeface="Cambria"/>
              </a:rPr>
              <a:t>parties.</a:t>
            </a:r>
          </a:p>
          <a:p>
            <a:pPr indent="0" lvl="0" marL="1371600" marR="0" rtl="0" algn="l">
              <a:lnSpc>
                <a:spcPct val="100000"/>
              </a:lnSpc>
              <a:spcBef>
                <a:spcPts val="440"/>
              </a:spcBef>
              <a:spcAft>
                <a:spcPts val="0"/>
              </a:spcAft>
              <a:buNone/>
            </a:pPr>
            <a:r>
              <a:rPr b="0" i="0" lang="en" sz="2200" u="none" cap="none" strike="noStrike">
                <a:solidFill>
                  <a:schemeClr val="dk1"/>
                </a:solidFill>
                <a:latin typeface="Cambria"/>
                <a:ea typeface="Cambria"/>
                <a:cs typeface="Cambria"/>
                <a:sym typeface="Cambria"/>
              </a:rPr>
              <a:t>* Open the door to the autonomous agents, processes and organisations implied by smart contract technology.</a:t>
            </a:r>
          </a:p>
        </p:txBody>
      </p:sp>
      <p:sp>
        <p:nvSpPr>
          <p:cNvPr id="215" name="Shape 21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216" name="Shape 216"/>
          <p:cNvPicPr preferRelativeResize="0"/>
          <p:nvPr/>
        </p:nvPicPr>
        <p:blipFill rotWithShape="1">
          <a:blip r:embed="rId3">
            <a:alphaModFix/>
          </a:blip>
          <a:srcRect b="0" l="0" r="0" t="0"/>
          <a:stretch/>
        </p:blipFill>
        <p:spPr>
          <a:xfrm>
            <a:off x="4299846" y="2364796"/>
            <a:ext cx="3935700" cy="2626200"/>
          </a:xfrm>
          <a:prstGeom prst="rect">
            <a:avLst/>
          </a:prstGeom>
          <a:noFill/>
          <a:ln>
            <a:noFill/>
          </a:ln>
        </p:spPr>
      </p:pic>
      <p:sp>
        <p:nvSpPr>
          <p:cNvPr id="217" name="Shape 217"/>
          <p:cNvSpPr txBox="1"/>
          <p:nvPr/>
        </p:nvSpPr>
        <p:spPr>
          <a:xfrm>
            <a:off x="76200" y="4327075"/>
            <a:ext cx="4122600" cy="9081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1" name="Shape 221"/>
        <p:cNvGrpSpPr/>
        <p:nvPr/>
      </p:nvGrpSpPr>
      <p:grpSpPr>
        <a:xfrm>
          <a:off x="0" y="0"/>
          <a:ext cx="0" cy="0"/>
          <a:chOff x="0" y="0"/>
          <a:chExt cx="0" cy="0"/>
        </a:xfrm>
      </p:grpSpPr>
      <p:sp>
        <p:nvSpPr>
          <p:cNvPr id="222" name="Shape 222"/>
          <p:cNvSpPr txBox="1"/>
          <p:nvPr>
            <p:ph idx="1" type="body"/>
          </p:nvPr>
        </p:nvSpPr>
        <p:spPr>
          <a:xfrm>
            <a:off x="457200" y="116625"/>
            <a:ext cx="7620000" cy="46842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makes us go back to the peer to peer system.</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is fast compare to other technology.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No special equipment is needed while doing the transaction.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Trust a trustless system by making use of encryption system public key and private key; of which, Public key is the identity of a user in a blockchain while the private key is known by it owner only.</a:t>
            </a:r>
          </a:p>
        </p:txBody>
      </p:sp>
      <p:sp>
        <p:nvSpPr>
          <p:cNvPr id="223" name="Shape 22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7" name="Shape 227"/>
        <p:cNvGrpSpPr/>
        <p:nvPr/>
      </p:nvGrpSpPr>
      <p:grpSpPr>
        <a:xfrm>
          <a:off x="0" y="0"/>
          <a:ext cx="0" cy="0"/>
          <a:chOff x="0" y="0"/>
          <a:chExt cx="0" cy="0"/>
        </a:xfrm>
      </p:grpSpPr>
      <p:sp>
        <p:nvSpPr>
          <p:cNvPr id="228" name="Shape 228"/>
          <p:cNvSpPr txBox="1"/>
          <p:nvPr>
            <p:ph idx="1" type="body"/>
          </p:nvPr>
        </p:nvSpPr>
        <p:spPr>
          <a:xfrm>
            <a:off x="457200" y="279924"/>
            <a:ext cx="7620000" cy="47235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Make the transaction at minimal cost possible </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Since it is a peer to peer system, no chargebacks is required.</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No monthly fees.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It provides transparency to the transaction.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Remove the need of special.</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Remove fraud.</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229" name="Shape 229"/>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3" name="Shape 233"/>
        <p:cNvGrpSpPr/>
        <p:nvPr/>
      </p:nvGrpSpPr>
      <p:grpSpPr>
        <a:xfrm>
          <a:off x="0" y="0"/>
          <a:ext cx="0" cy="0"/>
          <a:chOff x="0" y="0"/>
          <a:chExt cx="0" cy="0"/>
        </a:xfrm>
      </p:grpSpPr>
      <p:sp>
        <p:nvSpPr>
          <p:cNvPr id="234" name="Shape 234"/>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Principles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Blockchain Technology</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8" name="Shape 238"/>
        <p:cNvGrpSpPr/>
        <p:nvPr/>
      </p:nvGrpSpPr>
      <p:grpSpPr>
        <a:xfrm>
          <a:off x="0" y="0"/>
          <a:ext cx="0" cy="0"/>
          <a:chOff x="0" y="0"/>
          <a:chExt cx="0" cy="0"/>
        </a:xfrm>
      </p:grpSpPr>
      <p:sp>
        <p:nvSpPr>
          <p:cNvPr id="239" name="Shape 239"/>
          <p:cNvSpPr txBox="1"/>
          <p:nvPr>
            <p:ph idx="1" type="body"/>
          </p:nvPr>
        </p:nvSpPr>
        <p:spPr>
          <a:xfrm>
            <a:off x="457200" y="86300"/>
            <a:ext cx="7620000" cy="34173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makes sure that all the transactions are grouped together into a block to form a chain.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The chain represent a set of blocks linked together.</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The blocks are numbered in an ascending order.</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Once a block is stored, it becomes read-only.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240" name="Shape 240"/>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241" name="Shape 241"/>
          <p:cNvSpPr/>
          <p:nvPr/>
        </p:nvSpPr>
        <p:spPr>
          <a:xfrm>
            <a:off x="997262" y="3838000"/>
            <a:ext cx="618300" cy="8748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0</a:t>
            </a:r>
          </a:p>
        </p:txBody>
      </p:sp>
      <p:sp>
        <p:nvSpPr>
          <p:cNvPr id="242" name="Shape 242"/>
          <p:cNvSpPr/>
          <p:nvPr/>
        </p:nvSpPr>
        <p:spPr>
          <a:xfrm>
            <a:off x="2429875"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1</a:t>
            </a:r>
          </a:p>
        </p:txBody>
      </p:sp>
      <p:sp>
        <p:nvSpPr>
          <p:cNvPr id="243" name="Shape 243"/>
          <p:cNvSpPr/>
          <p:nvPr/>
        </p:nvSpPr>
        <p:spPr>
          <a:xfrm>
            <a:off x="3797937"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2</a:t>
            </a:r>
          </a:p>
        </p:txBody>
      </p:sp>
      <p:sp>
        <p:nvSpPr>
          <p:cNvPr id="244" name="Shape 244"/>
          <p:cNvSpPr/>
          <p:nvPr/>
        </p:nvSpPr>
        <p:spPr>
          <a:xfrm>
            <a:off x="5166025"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3</a:t>
            </a:r>
          </a:p>
        </p:txBody>
      </p:sp>
      <p:sp>
        <p:nvSpPr>
          <p:cNvPr id="245" name="Shape 245"/>
          <p:cNvSpPr/>
          <p:nvPr/>
        </p:nvSpPr>
        <p:spPr>
          <a:xfrm>
            <a:off x="6534100"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4</a:t>
            </a:r>
          </a:p>
        </p:txBody>
      </p:sp>
      <p:cxnSp>
        <p:nvCxnSpPr>
          <p:cNvPr id="246" name="Shape 246"/>
          <p:cNvCxnSpPr>
            <a:stCxn id="242" idx="1"/>
            <a:endCxn id="241" idx="3"/>
          </p:cNvCxnSpPr>
          <p:nvPr/>
        </p:nvCxnSpPr>
        <p:spPr>
          <a:xfrm rot="10800000">
            <a:off x="1615675" y="4275399"/>
            <a:ext cx="814200" cy="0"/>
          </a:xfrm>
          <a:prstGeom prst="straightConnector1">
            <a:avLst/>
          </a:prstGeom>
          <a:noFill/>
          <a:ln cap="flat" cmpd="sng" w="9525">
            <a:solidFill>
              <a:schemeClr val="dk2"/>
            </a:solidFill>
            <a:prstDash val="solid"/>
            <a:round/>
            <a:headEnd len="med" w="med" type="none"/>
            <a:tailEnd len="lg" w="lg" type="triangle"/>
          </a:ln>
        </p:spPr>
      </p:cxnSp>
      <p:cxnSp>
        <p:nvCxnSpPr>
          <p:cNvPr id="247" name="Shape 247"/>
          <p:cNvCxnSpPr/>
          <p:nvPr/>
        </p:nvCxnSpPr>
        <p:spPr>
          <a:xfrm rot="10800000">
            <a:off x="3048212" y="4275400"/>
            <a:ext cx="749699" cy="0"/>
          </a:xfrm>
          <a:prstGeom prst="straightConnector1">
            <a:avLst/>
          </a:prstGeom>
          <a:noFill/>
          <a:ln cap="flat" cmpd="sng" w="9525">
            <a:solidFill>
              <a:schemeClr val="dk2"/>
            </a:solidFill>
            <a:prstDash val="solid"/>
            <a:round/>
            <a:headEnd len="med" w="med" type="none"/>
            <a:tailEnd len="lg" w="lg" type="triangle"/>
          </a:ln>
        </p:spPr>
      </p:cxnSp>
      <p:cxnSp>
        <p:nvCxnSpPr>
          <p:cNvPr id="248" name="Shape 248"/>
          <p:cNvCxnSpPr/>
          <p:nvPr/>
        </p:nvCxnSpPr>
        <p:spPr>
          <a:xfrm rot="10800000">
            <a:off x="4416275" y="4275400"/>
            <a:ext cx="749699" cy="0"/>
          </a:xfrm>
          <a:prstGeom prst="straightConnector1">
            <a:avLst/>
          </a:prstGeom>
          <a:noFill/>
          <a:ln cap="flat" cmpd="sng" w="9525">
            <a:solidFill>
              <a:schemeClr val="dk2"/>
            </a:solidFill>
            <a:prstDash val="solid"/>
            <a:round/>
            <a:headEnd len="med" w="med" type="none"/>
            <a:tailEnd len="lg" w="lg" type="triangle"/>
          </a:ln>
        </p:spPr>
      </p:cxnSp>
      <p:cxnSp>
        <p:nvCxnSpPr>
          <p:cNvPr id="249" name="Shape 249"/>
          <p:cNvCxnSpPr/>
          <p:nvPr/>
        </p:nvCxnSpPr>
        <p:spPr>
          <a:xfrm rot="10800000">
            <a:off x="5784325" y="4275400"/>
            <a:ext cx="749699" cy="0"/>
          </a:xfrm>
          <a:prstGeom prst="straightConnector1">
            <a:avLst/>
          </a:prstGeom>
          <a:noFill/>
          <a:ln cap="flat" cmpd="sng" w="9525">
            <a:solidFill>
              <a:schemeClr val="dk2"/>
            </a:solidFill>
            <a:prstDash val="solid"/>
            <a:round/>
            <a:headEnd len="med" w="med" type="none"/>
            <a:tailEnd len="lg" w="lg" type="triangle"/>
          </a:ln>
        </p:spPr>
      </p:cxnSp>
      <p:sp>
        <p:nvSpPr>
          <p:cNvPr id="250" name="Shape 250"/>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sp>
        <p:nvSpPr>
          <p:cNvPr id="255" name="Shape 255"/>
          <p:cNvSpPr txBox="1"/>
          <p:nvPr>
            <p:ph idx="1" type="body"/>
          </p:nvPr>
        </p:nvSpPr>
        <p:spPr>
          <a:xfrm>
            <a:off x="396550" y="303250"/>
            <a:ext cx="7680600" cy="46887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makes sure that all the transactions are grouped together into a block to form a chain.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The chain represent a set of blocks linked together.</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The blocks are numbered in an ascending order.</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Once a block is stored, it becomes read-only.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256" name="Shape 256"/>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257" name="Shape 257"/>
          <p:cNvSpPr/>
          <p:nvPr/>
        </p:nvSpPr>
        <p:spPr>
          <a:xfrm>
            <a:off x="997262"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0</a:t>
            </a:r>
          </a:p>
        </p:txBody>
      </p:sp>
      <p:sp>
        <p:nvSpPr>
          <p:cNvPr id="258" name="Shape 258"/>
          <p:cNvSpPr/>
          <p:nvPr/>
        </p:nvSpPr>
        <p:spPr>
          <a:xfrm>
            <a:off x="2429875"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1</a:t>
            </a:r>
          </a:p>
        </p:txBody>
      </p:sp>
      <p:sp>
        <p:nvSpPr>
          <p:cNvPr id="259" name="Shape 259"/>
          <p:cNvSpPr/>
          <p:nvPr/>
        </p:nvSpPr>
        <p:spPr>
          <a:xfrm>
            <a:off x="3797937"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2</a:t>
            </a:r>
          </a:p>
        </p:txBody>
      </p:sp>
      <p:sp>
        <p:nvSpPr>
          <p:cNvPr id="260" name="Shape 260"/>
          <p:cNvSpPr/>
          <p:nvPr/>
        </p:nvSpPr>
        <p:spPr>
          <a:xfrm>
            <a:off x="5166025"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3</a:t>
            </a:r>
          </a:p>
        </p:txBody>
      </p:sp>
      <p:sp>
        <p:nvSpPr>
          <p:cNvPr id="261" name="Shape 261"/>
          <p:cNvSpPr/>
          <p:nvPr/>
        </p:nvSpPr>
        <p:spPr>
          <a:xfrm>
            <a:off x="6534100" y="3838000"/>
            <a:ext cx="618300" cy="8747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0" lang="en" sz="1400" u="none" cap="none" strike="noStrike">
                <a:solidFill>
                  <a:srgbClr val="000000"/>
                </a:solidFill>
                <a:latin typeface="Arial"/>
                <a:ea typeface="Arial"/>
                <a:cs typeface="Arial"/>
                <a:sym typeface="Arial"/>
              </a:rPr>
              <a:t>4</a:t>
            </a:r>
          </a:p>
        </p:txBody>
      </p:sp>
      <p:cxnSp>
        <p:nvCxnSpPr>
          <p:cNvPr id="262" name="Shape 262"/>
          <p:cNvCxnSpPr>
            <a:stCxn id="258" idx="1"/>
            <a:endCxn id="257" idx="3"/>
          </p:cNvCxnSpPr>
          <p:nvPr/>
        </p:nvCxnSpPr>
        <p:spPr>
          <a:xfrm rot="10800000">
            <a:off x="1615675" y="4275399"/>
            <a:ext cx="814200" cy="0"/>
          </a:xfrm>
          <a:prstGeom prst="straightConnector1">
            <a:avLst/>
          </a:prstGeom>
          <a:noFill/>
          <a:ln cap="flat" cmpd="sng" w="9525">
            <a:solidFill>
              <a:schemeClr val="dk2"/>
            </a:solidFill>
            <a:prstDash val="solid"/>
            <a:round/>
            <a:headEnd len="med" w="med" type="none"/>
            <a:tailEnd len="lg" w="lg" type="triangle"/>
          </a:ln>
        </p:spPr>
      </p:cxnSp>
      <p:cxnSp>
        <p:nvCxnSpPr>
          <p:cNvPr id="263" name="Shape 263"/>
          <p:cNvCxnSpPr/>
          <p:nvPr/>
        </p:nvCxnSpPr>
        <p:spPr>
          <a:xfrm rot="10800000">
            <a:off x="3048212" y="4275400"/>
            <a:ext cx="749699" cy="0"/>
          </a:xfrm>
          <a:prstGeom prst="straightConnector1">
            <a:avLst/>
          </a:prstGeom>
          <a:noFill/>
          <a:ln cap="flat" cmpd="sng" w="9525">
            <a:solidFill>
              <a:schemeClr val="dk2"/>
            </a:solidFill>
            <a:prstDash val="solid"/>
            <a:round/>
            <a:headEnd len="med" w="med" type="none"/>
            <a:tailEnd len="lg" w="lg" type="triangle"/>
          </a:ln>
        </p:spPr>
      </p:cxnSp>
      <p:cxnSp>
        <p:nvCxnSpPr>
          <p:cNvPr id="264" name="Shape 264"/>
          <p:cNvCxnSpPr/>
          <p:nvPr/>
        </p:nvCxnSpPr>
        <p:spPr>
          <a:xfrm rot="10800000">
            <a:off x="4416275" y="4275400"/>
            <a:ext cx="749699" cy="0"/>
          </a:xfrm>
          <a:prstGeom prst="straightConnector1">
            <a:avLst/>
          </a:prstGeom>
          <a:noFill/>
          <a:ln cap="flat" cmpd="sng" w="9525">
            <a:solidFill>
              <a:schemeClr val="dk2"/>
            </a:solidFill>
            <a:prstDash val="solid"/>
            <a:round/>
            <a:headEnd len="med" w="med" type="none"/>
            <a:tailEnd len="lg" w="lg" type="triangle"/>
          </a:ln>
        </p:spPr>
      </p:cxnSp>
      <p:cxnSp>
        <p:nvCxnSpPr>
          <p:cNvPr id="265" name="Shape 265"/>
          <p:cNvCxnSpPr/>
          <p:nvPr/>
        </p:nvCxnSpPr>
        <p:spPr>
          <a:xfrm rot="10800000">
            <a:off x="5784325" y="4275400"/>
            <a:ext cx="749699" cy="0"/>
          </a:xfrm>
          <a:prstGeom prst="straightConnector1">
            <a:avLst/>
          </a:prstGeom>
          <a:noFill/>
          <a:ln cap="flat" cmpd="sng" w="9525">
            <a:solidFill>
              <a:schemeClr val="dk2"/>
            </a:solidFill>
            <a:prstDash val="solid"/>
            <a:round/>
            <a:headEnd len="med" w="med" type="none"/>
            <a:tailEnd len="lg" w="lg" type="triangle"/>
          </a:ln>
        </p:spPr>
      </p:cxnSp>
      <p:sp>
        <p:nvSpPr>
          <p:cNvPr id="266" name="Shape 266"/>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0" name="Shape 270"/>
        <p:cNvGrpSpPr/>
        <p:nvPr/>
      </p:nvGrpSpPr>
      <p:grpSpPr>
        <a:xfrm>
          <a:off x="0" y="0"/>
          <a:ext cx="0" cy="0"/>
          <a:chOff x="0" y="0"/>
          <a:chExt cx="0" cy="0"/>
        </a:xfrm>
      </p:grpSpPr>
      <p:sp>
        <p:nvSpPr>
          <p:cNvPr id="271" name="Shape 271"/>
          <p:cNvSpPr txBox="1"/>
          <p:nvPr>
            <p:ph idx="1" type="body"/>
          </p:nvPr>
        </p:nvSpPr>
        <p:spPr>
          <a:xfrm>
            <a:off x="457200" y="1200150"/>
            <a:ext cx="7619999" cy="3600599"/>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To create a new block, blockchain technology uses a process called mining which automatically creates a block on a certain time average.</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For bitcoin, the average time is 10minutes.</a:t>
            </a:r>
          </a:p>
        </p:txBody>
      </p:sp>
      <p:sp>
        <p:nvSpPr>
          <p:cNvPr id="272" name="Shape 272"/>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6" name="Shape 276"/>
        <p:cNvGrpSpPr/>
        <p:nvPr/>
      </p:nvGrpSpPr>
      <p:grpSpPr>
        <a:xfrm>
          <a:off x="0" y="0"/>
          <a:ext cx="0" cy="0"/>
          <a:chOff x="0" y="0"/>
          <a:chExt cx="0" cy="0"/>
        </a:xfrm>
      </p:grpSpPr>
      <p:sp>
        <p:nvSpPr>
          <p:cNvPr id="277" name="Shape 277"/>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Benefits </a:t>
            </a:r>
          </a:p>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Blockchain Technology</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1" name="Shape 281"/>
        <p:cNvGrpSpPr/>
        <p:nvPr/>
      </p:nvGrpSpPr>
      <p:grpSpPr>
        <a:xfrm>
          <a:off x="0" y="0"/>
          <a:ext cx="0" cy="0"/>
          <a:chOff x="0" y="0"/>
          <a:chExt cx="0" cy="0"/>
        </a:xfrm>
      </p:grpSpPr>
      <p:sp>
        <p:nvSpPr>
          <p:cNvPr id="282" name="Shape 282"/>
          <p:cNvSpPr txBox="1"/>
          <p:nvPr>
            <p:ph idx="1" type="body"/>
          </p:nvPr>
        </p:nvSpPr>
        <p:spPr>
          <a:xfrm>
            <a:off x="457200" y="361550"/>
            <a:ext cx="7620000" cy="44391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Empowered users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technology gives the user full control of their information and transactions.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Disintermediation and trustless exchange</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allows two concerned parties to make exchange without an intermediate of a 3rd party; resulting to a strong reduction or elimination of any counterparty risk.</a:t>
            </a:r>
          </a:p>
        </p:txBody>
      </p:sp>
      <p:sp>
        <p:nvSpPr>
          <p:cNvPr id="283" name="Shape 28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284" name="Shape 284"/>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8" name="Shape 288"/>
        <p:cNvGrpSpPr/>
        <p:nvPr/>
      </p:nvGrpSpPr>
      <p:grpSpPr>
        <a:xfrm>
          <a:off x="0" y="0"/>
          <a:ext cx="0" cy="0"/>
          <a:chOff x="0" y="0"/>
          <a:chExt cx="0" cy="0"/>
        </a:xfrm>
      </p:grpSpPr>
      <p:sp>
        <p:nvSpPr>
          <p:cNvPr id="289" name="Shape 289"/>
          <p:cNvSpPr txBox="1"/>
          <p:nvPr>
            <p:ph idx="1" type="body"/>
          </p:nvPr>
        </p:nvSpPr>
        <p:spPr>
          <a:xfrm>
            <a:off x="457200" y="1200150"/>
            <a:ext cx="7619999" cy="3600599"/>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Durability, Reliability and Lastingness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is categorized as a Decentralized network; therefore, there is no central point of failure and it is better editable to resist malicious  attacks.</a:t>
            </a:r>
          </a:p>
        </p:txBody>
      </p:sp>
      <p:sp>
        <p:nvSpPr>
          <p:cNvPr id="290" name="Shape 290"/>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291" name="Shape 291"/>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ctrTitle"/>
          </p:nvPr>
        </p:nvSpPr>
        <p:spPr>
          <a:xfrm>
            <a:off x="685800" y="1428750"/>
            <a:ext cx="77235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What is</a:t>
            </a:r>
          </a:p>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Blockchain Technology?</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5" name="Shape 295"/>
        <p:cNvGrpSpPr/>
        <p:nvPr/>
      </p:nvGrpSpPr>
      <p:grpSpPr>
        <a:xfrm>
          <a:off x="0" y="0"/>
          <a:ext cx="0" cy="0"/>
          <a:chOff x="0" y="0"/>
          <a:chExt cx="0" cy="0"/>
        </a:xfrm>
      </p:grpSpPr>
      <p:sp>
        <p:nvSpPr>
          <p:cNvPr id="296" name="Shape 296"/>
          <p:cNvSpPr txBox="1"/>
          <p:nvPr>
            <p:ph idx="1" type="body"/>
          </p:nvPr>
        </p:nvSpPr>
        <p:spPr>
          <a:xfrm>
            <a:off x="457200" y="139950"/>
            <a:ext cx="7620000" cy="46608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Faster Transaction</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Transaction within Banks can take days for clearing and mostly after working hours. Blockchain Technology was designed to reduce transaction times and also to be processed 24/7.</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Transparency and Immutability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provides transparency by providing a publicly viewable changes to public blockchain.</a:t>
            </a:r>
          </a:p>
        </p:txBody>
      </p:sp>
      <p:sp>
        <p:nvSpPr>
          <p:cNvPr id="297" name="Shape 297"/>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298" name="Shape 298"/>
          <p:cNvSpPr txBox="1"/>
          <p:nvPr/>
        </p:nvSpPr>
        <p:spPr>
          <a:xfrm>
            <a:off x="76200" y="4686425"/>
            <a:ext cx="8350800" cy="5487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CCCCCC"/>
                </a:solidFill>
              </a:rPr>
              <a:t>Source: Mainelli, M. and von Gunten, C., 2014. Chain Of A Lifetime: How Blockchain Technology Might Transform Personal Insurance. Long Finance.</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2" name="Shape 302"/>
        <p:cNvGrpSpPr/>
        <p:nvPr/>
      </p:nvGrpSpPr>
      <p:grpSpPr>
        <a:xfrm>
          <a:off x="0" y="0"/>
          <a:ext cx="0" cy="0"/>
          <a:chOff x="0" y="0"/>
          <a:chExt cx="0" cy="0"/>
        </a:xfrm>
      </p:grpSpPr>
      <p:sp>
        <p:nvSpPr>
          <p:cNvPr id="303" name="Shape 303"/>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Some challenges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that comes with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Blockchain Technology</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ph idx="1" type="body"/>
          </p:nvPr>
        </p:nvSpPr>
        <p:spPr>
          <a:xfrm>
            <a:off x="457200" y="466525"/>
            <a:ext cx="7620000" cy="43341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Lack of privacy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Since Blockchain Technology provides transparency, all the user's transactions are out there for people to see.</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Lack of Scalability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Since Blockchain Technology provides a peer to peer transaction, it is quite difficult to perform a peer to peer transaction with someone in another country/continent without the need of a 3rd party like a Bank.</a:t>
            </a:r>
          </a:p>
        </p:txBody>
      </p:sp>
      <p:sp>
        <p:nvSpPr>
          <p:cNvPr id="309" name="Shape 309"/>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310" name="Shape 310"/>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4" name="Shape 314"/>
        <p:cNvGrpSpPr/>
        <p:nvPr/>
      </p:nvGrpSpPr>
      <p:grpSpPr>
        <a:xfrm>
          <a:off x="0" y="0"/>
          <a:ext cx="0" cy="0"/>
          <a:chOff x="0" y="0"/>
          <a:chExt cx="0" cy="0"/>
        </a:xfrm>
      </p:grpSpPr>
      <p:sp>
        <p:nvSpPr>
          <p:cNvPr id="315" name="Shape 315"/>
          <p:cNvSpPr txBox="1"/>
          <p:nvPr>
            <p:ph idx="1" type="body"/>
          </p:nvPr>
        </p:nvSpPr>
        <p:spPr>
          <a:xfrm>
            <a:off x="457200" y="1200150"/>
            <a:ext cx="7619999" cy="3600599"/>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provides digital tokens which are like money, it can be locked up with different multi signature security but once someone else get access to them, they are gone.</a:t>
            </a:r>
          </a:p>
        </p:txBody>
      </p:sp>
      <p:sp>
        <p:nvSpPr>
          <p:cNvPr id="316" name="Shape 316"/>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317" name="Shape 317"/>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1" name="Shape 321"/>
        <p:cNvGrpSpPr/>
        <p:nvPr/>
      </p:nvGrpSpPr>
      <p:grpSpPr>
        <a:xfrm>
          <a:off x="0" y="0"/>
          <a:ext cx="0" cy="0"/>
          <a:chOff x="0" y="0"/>
          <a:chExt cx="0" cy="0"/>
        </a:xfrm>
      </p:grpSpPr>
      <p:sp>
        <p:nvSpPr>
          <p:cNvPr id="322" name="Shape 322"/>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Blockchain Technology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as a </a:t>
            </a:r>
          </a:p>
          <a:p>
            <a:pPr indent="0" lvl="0" marL="0" marR="0" rtl="0" algn="ctr">
              <a:lnSpc>
                <a:spcPct val="100000"/>
              </a:lnSpc>
              <a:spcBef>
                <a:spcPts val="0"/>
              </a:spcBef>
              <a:spcAft>
                <a:spcPts val="0"/>
              </a:spcAft>
              <a:buClr>
                <a:schemeClr val="dk2"/>
              </a:buClr>
              <a:buSzPct val="25000"/>
              <a:buFont typeface="Cambria"/>
              <a:buNone/>
            </a:pPr>
            <a:r>
              <a:rPr b="0" i="0" lang="en" sz="4800" u="none" cap="none" strike="noStrike">
                <a:solidFill>
                  <a:schemeClr val="dk2"/>
                </a:solidFill>
                <a:latin typeface="Cambria"/>
                <a:ea typeface="Cambria"/>
                <a:cs typeface="Cambria"/>
                <a:sym typeface="Cambria"/>
              </a:rPr>
              <a:t>Network</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6" name="Shape 326"/>
        <p:cNvGrpSpPr/>
        <p:nvPr/>
      </p:nvGrpSpPr>
      <p:grpSpPr>
        <a:xfrm>
          <a:off x="0" y="0"/>
          <a:ext cx="0" cy="0"/>
          <a:chOff x="0" y="0"/>
          <a:chExt cx="0" cy="0"/>
        </a:xfrm>
      </p:grpSpPr>
      <p:sp>
        <p:nvSpPr>
          <p:cNvPr id="327" name="Shape 327"/>
          <p:cNvSpPr txBox="1"/>
          <p:nvPr>
            <p:ph idx="1" type="body"/>
          </p:nvPr>
        </p:nvSpPr>
        <p:spPr>
          <a:xfrm>
            <a:off x="457200" y="1200150"/>
            <a:ext cx="7619999" cy="36005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There a 3 types of network namely:</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Centralized network</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Decentralised Network</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Distributed Network</a:t>
            </a:r>
          </a:p>
        </p:txBody>
      </p:sp>
      <p:sp>
        <p:nvSpPr>
          <p:cNvPr id="328" name="Shape 32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329" name="Shape 329"/>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3" name="Shape 333"/>
        <p:cNvGrpSpPr/>
        <p:nvPr/>
      </p:nvGrpSpPr>
      <p:grpSpPr>
        <a:xfrm>
          <a:off x="0" y="0"/>
          <a:ext cx="0" cy="0"/>
          <a:chOff x="0" y="0"/>
          <a:chExt cx="0" cy="0"/>
        </a:xfrm>
      </p:grpSpPr>
      <p:sp>
        <p:nvSpPr>
          <p:cNvPr id="334" name="Shape 334"/>
          <p:cNvSpPr txBox="1"/>
          <p:nvPr>
            <p:ph idx="1" type="body"/>
          </p:nvPr>
        </p:nvSpPr>
        <p:spPr>
          <a:xfrm>
            <a:off x="457200" y="174950"/>
            <a:ext cx="7620000" cy="4625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Centralised Network</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This is a Type of network whereby  all users are connected to a central server, which is acting as the heart of the network.</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335" name="Shape 33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336" name="Shape 336"/>
          <p:cNvPicPr preferRelativeResize="0"/>
          <p:nvPr/>
        </p:nvPicPr>
        <p:blipFill rotWithShape="1">
          <a:blip r:embed="rId3">
            <a:alphaModFix/>
          </a:blip>
          <a:srcRect b="0" l="0" r="0" t="0"/>
          <a:stretch/>
        </p:blipFill>
        <p:spPr>
          <a:xfrm>
            <a:off x="2978024" y="1840325"/>
            <a:ext cx="3627274" cy="2960424"/>
          </a:xfrm>
          <a:prstGeom prst="rect">
            <a:avLst/>
          </a:prstGeom>
          <a:noFill/>
          <a:ln>
            <a:noFill/>
          </a:ln>
        </p:spPr>
      </p:pic>
      <p:sp>
        <p:nvSpPr>
          <p:cNvPr id="337" name="Shape 337"/>
          <p:cNvSpPr txBox="1"/>
          <p:nvPr/>
        </p:nvSpPr>
        <p:spPr>
          <a:xfrm>
            <a:off x="0" y="45927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1" name="Shape 341"/>
        <p:cNvGrpSpPr/>
        <p:nvPr/>
      </p:nvGrpSpPr>
      <p:grpSpPr>
        <a:xfrm>
          <a:off x="0" y="0"/>
          <a:ext cx="0" cy="0"/>
          <a:chOff x="0" y="0"/>
          <a:chExt cx="0" cy="0"/>
        </a:xfrm>
      </p:grpSpPr>
      <p:sp>
        <p:nvSpPr>
          <p:cNvPr id="342" name="Shape 342"/>
          <p:cNvSpPr txBox="1"/>
          <p:nvPr>
            <p:ph idx="1" type="body"/>
          </p:nvPr>
        </p:nvSpPr>
        <p:spPr>
          <a:xfrm>
            <a:off x="457200" y="221600"/>
            <a:ext cx="7620000" cy="45792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Decentralised Network</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This is a combination of centralised and distributed network because each node in the network is connected to their network server and also to the server in other networks.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343" name="Shape 34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344" name="Shape 344"/>
          <p:cNvPicPr preferRelativeResize="0"/>
          <p:nvPr/>
        </p:nvPicPr>
        <p:blipFill rotWithShape="1">
          <a:blip r:embed="rId3">
            <a:alphaModFix/>
          </a:blip>
          <a:srcRect b="5484" l="0" r="0" t="-12185"/>
          <a:stretch/>
        </p:blipFill>
        <p:spPr>
          <a:xfrm>
            <a:off x="1447224" y="2029375"/>
            <a:ext cx="6477973" cy="2771350"/>
          </a:xfrm>
          <a:prstGeom prst="rect">
            <a:avLst/>
          </a:prstGeom>
          <a:noFill/>
          <a:ln>
            <a:noFill/>
          </a:ln>
        </p:spPr>
      </p:pic>
      <p:sp>
        <p:nvSpPr>
          <p:cNvPr id="345" name="Shape 345"/>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9" name="Shape 349"/>
        <p:cNvGrpSpPr/>
        <p:nvPr/>
      </p:nvGrpSpPr>
      <p:grpSpPr>
        <a:xfrm>
          <a:off x="0" y="0"/>
          <a:ext cx="0" cy="0"/>
          <a:chOff x="0" y="0"/>
          <a:chExt cx="0" cy="0"/>
        </a:xfrm>
      </p:grpSpPr>
      <p:sp>
        <p:nvSpPr>
          <p:cNvPr id="350" name="Shape 350"/>
          <p:cNvSpPr txBox="1"/>
          <p:nvPr>
            <p:ph idx="1" type="body"/>
          </p:nvPr>
        </p:nvSpPr>
        <p:spPr>
          <a:xfrm>
            <a:off x="457200" y="163275"/>
            <a:ext cx="7620000" cy="46374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Distributed Network</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This is a type of network whereby all the nodes within the network are connected with one another.</a:t>
            </a:r>
          </a:p>
        </p:txBody>
      </p:sp>
      <p:sp>
        <p:nvSpPr>
          <p:cNvPr id="351" name="Shape 35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352" name="Shape 352"/>
          <p:cNvPicPr preferRelativeResize="0"/>
          <p:nvPr/>
        </p:nvPicPr>
        <p:blipFill rotWithShape="1">
          <a:blip r:embed="rId3">
            <a:alphaModFix/>
          </a:blip>
          <a:srcRect b="0" l="0" r="0" t="0"/>
          <a:stretch/>
        </p:blipFill>
        <p:spPr>
          <a:xfrm>
            <a:off x="1703875" y="2009149"/>
            <a:ext cx="5126649" cy="2684774"/>
          </a:xfrm>
          <a:prstGeom prst="rect">
            <a:avLst/>
          </a:prstGeom>
          <a:noFill/>
          <a:ln>
            <a:noFill/>
          </a:ln>
        </p:spPr>
      </p:pic>
      <p:sp>
        <p:nvSpPr>
          <p:cNvPr id="353" name="Shape 353"/>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7" name="Shape 357"/>
        <p:cNvGrpSpPr/>
        <p:nvPr/>
      </p:nvGrpSpPr>
      <p:grpSpPr>
        <a:xfrm>
          <a:off x="0" y="0"/>
          <a:ext cx="0" cy="0"/>
          <a:chOff x="0" y="0"/>
          <a:chExt cx="0" cy="0"/>
        </a:xfrm>
      </p:grpSpPr>
      <p:sp>
        <p:nvSpPr>
          <p:cNvPr id="358" name="Shape 358"/>
          <p:cNvSpPr txBox="1"/>
          <p:nvPr>
            <p:ph type="ctrTitle"/>
          </p:nvPr>
        </p:nvSpPr>
        <p:spPr>
          <a:xfrm>
            <a:off x="685800" y="1428750"/>
            <a:ext cx="7543800" cy="19455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dk2"/>
              </a:buClr>
              <a:buSzPct val="25000"/>
              <a:buFont typeface="Cambria"/>
              <a:buNone/>
            </a:pPr>
            <a:r>
              <a:rPr b="0" i="0" lang="en" sz="6600" u="none" cap="none" strike="noStrike">
                <a:solidFill>
                  <a:schemeClr val="dk2"/>
                </a:solidFill>
                <a:latin typeface="Cambria"/>
                <a:ea typeface="Cambria"/>
                <a:cs typeface="Cambria"/>
                <a:sym typeface="Cambria"/>
              </a:rPr>
              <a:t>Network Evolution</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3" name="Shape 103"/>
        <p:cNvGrpSpPr/>
        <p:nvPr/>
      </p:nvGrpSpPr>
      <p:grpSpPr>
        <a:xfrm>
          <a:off x="0" y="0"/>
          <a:ext cx="0" cy="0"/>
          <a:chOff x="0" y="0"/>
          <a:chExt cx="0" cy="0"/>
        </a:xfrm>
      </p:grpSpPr>
      <p:sp>
        <p:nvSpPr>
          <p:cNvPr id="104" name="Shape 104"/>
          <p:cNvSpPr txBox="1"/>
          <p:nvPr>
            <p:ph idx="1" type="body"/>
          </p:nvPr>
        </p:nvSpPr>
        <p:spPr>
          <a:xfrm>
            <a:off x="396550" y="314900"/>
            <a:ext cx="7826100" cy="40938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A way to structure data and the foundation of cryptocurrencies like Bitcoin</a:t>
            </a:r>
            <a:r>
              <a:rPr b="0" i="0" lang="en" sz="2200" u="none" cap="none" strike="noStrike">
                <a:solidFill>
                  <a:schemeClr val="dk1"/>
                </a:solidFill>
                <a:latin typeface="Cambria"/>
                <a:ea typeface="Cambria"/>
                <a:cs typeface="Cambria"/>
                <a:sym typeface="Cambria"/>
              </a:rPr>
              <a:t>.</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A transactional application that establishes trust, accountability and transparency while observing the business process.</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A process used to vastly reduce cost and complexity of cross enterprise processes.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p:txBody>
      </p:sp>
      <p:sp>
        <p:nvSpPr>
          <p:cNvPr id="105" name="Shape 105"/>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106" name="Shape 106"/>
          <p:cNvSpPr txBox="1"/>
          <p:nvPr/>
        </p:nvSpPr>
        <p:spPr>
          <a:xfrm>
            <a:off x="408225" y="4565775"/>
            <a:ext cx="7872600" cy="501600"/>
          </a:xfrm>
          <a:prstGeom prst="rect">
            <a:avLst/>
          </a:prstGeom>
          <a:noFill/>
          <a:ln>
            <a:noFill/>
          </a:ln>
        </p:spPr>
        <p:txBody>
          <a:bodyPr anchorCtr="0" anchor="t" bIns="91425" lIns="91425" rIns="91425" tIns="91425">
            <a:noAutofit/>
          </a:bodyPr>
          <a:lstStyle/>
          <a:p>
            <a:pPr lvl="0">
              <a:spcBef>
                <a:spcPts val="0"/>
              </a:spcBef>
              <a:buNone/>
            </a:pPr>
            <a:r>
              <a:rPr lang="en">
                <a:solidFill>
                  <a:srgbClr val="999999"/>
                </a:solidFill>
              </a:rPr>
              <a:t>Source: </a:t>
            </a:r>
            <a:r>
              <a:rPr lang="en" sz="1000">
                <a:solidFill>
                  <a:srgbClr val="999999"/>
                </a:solidFill>
                <a:highlight>
                  <a:srgbClr val="FFFFFF"/>
                </a:highlight>
              </a:rPr>
              <a:t>Wright, Aaron, and Primavera De Filippi. "Decentralized blockchain technology and the rise of lex cryptographia." </a:t>
            </a:r>
            <a:r>
              <a:rPr i="1" lang="en" sz="1000">
                <a:solidFill>
                  <a:srgbClr val="999999"/>
                </a:solidFill>
                <a:highlight>
                  <a:srgbClr val="FFFFFF"/>
                </a:highlight>
              </a:rPr>
              <a:t>Available at SSRN 2580664</a:t>
            </a:r>
            <a:r>
              <a:rPr lang="en" sz="1000">
                <a:solidFill>
                  <a:srgbClr val="999999"/>
                </a:solidFill>
                <a:highlight>
                  <a:srgbClr val="FFFFFF"/>
                </a:highlight>
              </a:rPr>
              <a:t>(2015).</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2" name="Shape 362"/>
        <p:cNvGrpSpPr/>
        <p:nvPr/>
      </p:nvGrpSpPr>
      <p:grpSpPr>
        <a:xfrm>
          <a:off x="0" y="0"/>
          <a:ext cx="0" cy="0"/>
          <a:chOff x="0" y="0"/>
          <a:chExt cx="0" cy="0"/>
        </a:xfrm>
      </p:grpSpPr>
      <p:pic>
        <p:nvPicPr>
          <p:cNvPr id="363" name="Shape 363"/>
          <p:cNvPicPr preferRelativeResize="0"/>
          <p:nvPr/>
        </p:nvPicPr>
        <p:blipFill rotWithShape="1">
          <a:blip r:embed="rId3">
            <a:alphaModFix/>
          </a:blip>
          <a:srcRect b="0" l="0" r="0" t="0"/>
          <a:stretch/>
        </p:blipFill>
        <p:spPr>
          <a:xfrm>
            <a:off x="-76200" y="341275"/>
            <a:ext cx="9144000" cy="4294800"/>
          </a:xfrm>
          <a:prstGeom prst="rect">
            <a:avLst/>
          </a:prstGeom>
          <a:noFill/>
          <a:ln>
            <a:noFill/>
          </a:ln>
        </p:spPr>
      </p:pic>
      <p:sp>
        <p:nvSpPr>
          <p:cNvPr id="364" name="Shape 364"/>
          <p:cNvSpPr txBox="1"/>
          <p:nvPr/>
        </p:nvSpPr>
        <p:spPr>
          <a:xfrm>
            <a:off x="80640" y="43119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 Network</a:t>
            </a:r>
          </a:p>
        </p:txBody>
      </p:sp>
      <p:sp>
        <p:nvSpPr>
          <p:cNvPr id="365" name="Shape 365"/>
          <p:cNvSpPr txBox="1"/>
          <p:nvPr/>
        </p:nvSpPr>
        <p:spPr>
          <a:xfrm>
            <a:off x="3142318"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 network</a:t>
            </a:r>
          </a:p>
        </p:txBody>
      </p:sp>
      <p:sp>
        <p:nvSpPr>
          <p:cNvPr id="366" name="Shape 366"/>
          <p:cNvSpPr txBox="1"/>
          <p:nvPr/>
        </p:nvSpPr>
        <p:spPr>
          <a:xfrm>
            <a:off x="57781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 network</a:t>
            </a:r>
          </a:p>
        </p:txBody>
      </p:sp>
      <p:sp>
        <p:nvSpPr>
          <p:cNvPr id="367" name="Shape 367"/>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368" name="Shape 368"/>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2" name="Shape 372"/>
        <p:cNvGrpSpPr/>
        <p:nvPr/>
      </p:nvGrpSpPr>
      <p:grpSpPr>
        <a:xfrm>
          <a:off x="0" y="0"/>
          <a:ext cx="0" cy="0"/>
          <a:chOff x="0" y="0"/>
          <a:chExt cx="0" cy="0"/>
        </a:xfrm>
      </p:grpSpPr>
      <p:pic>
        <p:nvPicPr>
          <p:cNvPr id="373" name="Shape 373"/>
          <p:cNvPicPr preferRelativeResize="0"/>
          <p:nvPr/>
        </p:nvPicPr>
        <p:blipFill rotWithShape="1">
          <a:blip r:embed="rId3">
            <a:alphaModFix/>
          </a:blip>
          <a:srcRect b="0" l="0" r="0" t="0"/>
          <a:stretch/>
        </p:blipFill>
        <p:spPr>
          <a:xfrm>
            <a:off x="0" y="569875"/>
            <a:ext cx="9144000" cy="4294799"/>
          </a:xfrm>
          <a:prstGeom prst="rect">
            <a:avLst/>
          </a:prstGeom>
          <a:noFill/>
          <a:ln>
            <a:noFill/>
          </a:ln>
        </p:spPr>
      </p:pic>
      <p:sp>
        <p:nvSpPr>
          <p:cNvPr id="374" name="Shape 374"/>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375" name="Shape 375"/>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376" name="Shape 376"/>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377" name="Shape 377"/>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78" name="Shape 37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379" name="Shape 379"/>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3" name="Shape 383"/>
        <p:cNvGrpSpPr/>
        <p:nvPr/>
      </p:nvGrpSpPr>
      <p:grpSpPr>
        <a:xfrm>
          <a:off x="0" y="0"/>
          <a:ext cx="0" cy="0"/>
          <a:chOff x="0" y="0"/>
          <a:chExt cx="0" cy="0"/>
        </a:xfrm>
      </p:grpSpPr>
      <p:pic>
        <p:nvPicPr>
          <p:cNvPr id="384" name="Shape 384"/>
          <p:cNvPicPr preferRelativeResize="0"/>
          <p:nvPr/>
        </p:nvPicPr>
        <p:blipFill rotWithShape="1">
          <a:blip r:embed="rId3">
            <a:alphaModFix/>
          </a:blip>
          <a:srcRect b="0" l="0" r="0" t="0"/>
          <a:stretch/>
        </p:blipFill>
        <p:spPr>
          <a:xfrm>
            <a:off x="-76200" y="569875"/>
            <a:ext cx="9144000" cy="4294800"/>
          </a:xfrm>
          <a:prstGeom prst="rect">
            <a:avLst/>
          </a:prstGeom>
          <a:noFill/>
          <a:ln>
            <a:noFill/>
          </a:ln>
        </p:spPr>
      </p:pic>
      <p:sp>
        <p:nvSpPr>
          <p:cNvPr id="385" name="Shape 385"/>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386" name="Shape 386"/>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387" name="Shape 387"/>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388" name="Shape 388"/>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89" name="Shape 389"/>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0" name="Shape 390"/>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1" name="Shape 391"/>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2" name="Shape 392"/>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3" name="Shape 393"/>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4" name="Shape 394"/>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5" name="Shape 395"/>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6" name="Shape 396"/>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7" name="Shape 397"/>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8" name="Shape 398"/>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399" name="Shape 399"/>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400" name="Shape 400"/>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4" name="Shape 404"/>
        <p:cNvGrpSpPr/>
        <p:nvPr/>
      </p:nvGrpSpPr>
      <p:grpSpPr>
        <a:xfrm>
          <a:off x="0" y="0"/>
          <a:ext cx="0" cy="0"/>
          <a:chOff x="0" y="0"/>
          <a:chExt cx="0" cy="0"/>
        </a:xfrm>
      </p:grpSpPr>
      <p:pic>
        <p:nvPicPr>
          <p:cNvPr id="405" name="Shape 405"/>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406" name="Shape 406"/>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407" name="Shape 407"/>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408" name="Shape 408"/>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409" name="Shape 409"/>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0" name="Shape 410"/>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1" name="Shape 411"/>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2" name="Shape 412"/>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3" name="Shape 413"/>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4" name="Shape 414"/>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5" name="Shape 415"/>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6" name="Shape 416"/>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7" name="Shape 417"/>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8" name="Shape 418"/>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19" name="Shape 419"/>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0" name="Shape 420"/>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1" name="Shape 421"/>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2" name="Shape 422"/>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3" name="Shape 423"/>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4" name="Shape 424"/>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5" name="Shape 425"/>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6" name="Shape 426"/>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7" name="Shape 427"/>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8" name="Shape 428"/>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29" name="Shape 429"/>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30" name="Shape 430"/>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31" name="Shape 43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432" name="Shape 432"/>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36" name="Shape 436"/>
        <p:cNvGrpSpPr/>
        <p:nvPr/>
      </p:nvGrpSpPr>
      <p:grpSpPr>
        <a:xfrm>
          <a:off x="0" y="0"/>
          <a:ext cx="0" cy="0"/>
          <a:chOff x="0" y="0"/>
          <a:chExt cx="0" cy="0"/>
        </a:xfrm>
      </p:grpSpPr>
      <p:pic>
        <p:nvPicPr>
          <p:cNvPr id="437" name="Shape 437"/>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438" name="Shape 438"/>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439" name="Shape 439"/>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440" name="Shape 440"/>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441" name="Shape 441"/>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2" name="Shape 442"/>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3" name="Shape 443"/>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4" name="Shape 444"/>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5" name="Shape 445"/>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6" name="Shape 446"/>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7" name="Shape 447"/>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8" name="Shape 448"/>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49" name="Shape 449"/>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0" name="Shape 450"/>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1" name="Shape 451"/>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2" name="Shape 452"/>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3" name="Shape 453"/>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4" name="Shape 454"/>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5" name="Shape 455"/>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6" name="Shape 456"/>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7" name="Shape 457"/>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8" name="Shape 458"/>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59" name="Shape 459"/>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60" name="Shape 460"/>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61" name="Shape 461"/>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62" name="Shape 462"/>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63" name="Shape 463"/>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64" name="Shape 464"/>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465" name="Shape 465"/>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69" name="Shape 469"/>
        <p:cNvGrpSpPr/>
        <p:nvPr/>
      </p:nvGrpSpPr>
      <p:grpSpPr>
        <a:xfrm>
          <a:off x="0" y="0"/>
          <a:ext cx="0" cy="0"/>
          <a:chOff x="0" y="0"/>
          <a:chExt cx="0" cy="0"/>
        </a:xfrm>
      </p:grpSpPr>
      <p:pic>
        <p:nvPicPr>
          <p:cNvPr id="470" name="Shape 470"/>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471" name="Shape 471"/>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472" name="Shape 472"/>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473" name="Shape 473"/>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474" name="Shape 474"/>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75" name="Shape 475"/>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76" name="Shape 476"/>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77" name="Shape 477"/>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78" name="Shape 478"/>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79" name="Shape 479"/>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0" name="Shape 480"/>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1" name="Shape 481"/>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2" name="Shape 482"/>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3" name="Shape 483"/>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4" name="Shape 484"/>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5" name="Shape 485"/>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6" name="Shape 486"/>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7" name="Shape 487"/>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8" name="Shape 488"/>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89" name="Shape 489"/>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0" name="Shape 490"/>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1" name="Shape 491"/>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2" name="Shape 492"/>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3" name="Shape 493"/>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4" name="Shape 494"/>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5" name="Shape 495"/>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6" name="Shape 496"/>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7" name="Shape 497"/>
          <p:cNvSpPr/>
          <p:nvPr/>
        </p:nvSpPr>
        <p:spPr>
          <a:xfrm>
            <a:off x="3601439" y="3013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8" name="Shape 498"/>
          <p:cNvSpPr/>
          <p:nvPr/>
        </p:nvSpPr>
        <p:spPr>
          <a:xfrm>
            <a:off x="376056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499" name="Shape 499"/>
          <p:cNvSpPr/>
          <p:nvPr/>
        </p:nvSpPr>
        <p:spPr>
          <a:xfrm>
            <a:off x="4323960" y="32929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0" name="Shape 500"/>
          <p:cNvSpPr/>
          <p:nvPr/>
        </p:nvSpPr>
        <p:spPr>
          <a:xfrm>
            <a:off x="4061880" y="35827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1" name="Shape 501"/>
          <p:cNvSpPr/>
          <p:nvPr/>
        </p:nvSpPr>
        <p:spPr>
          <a:xfrm>
            <a:off x="3988800" y="38340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2" name="Shape 502"/>
          <p:cNvSpPr/>
          <p:nvPr/>
        </p:nvSpPr>
        <p:spPr>
          <a:xfrm>
            <a:off x="3760560" y="40150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3" name="Shape 503"/>
          <p:cNvSpPr/>
          <p:nvPr/>
        </p:nvSpPr>
        <p:spPr>
          <a:xfrm>
            <a:off x="3364560" y="39412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4" name="Shape 504"/>
          <p:cNvSpPr/>
          <p:nvPr/>
        </p:nvSpPr>
        <p:spPr>
          <a:xfrm>
            <a:off x="3024358" y="3702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5" name="Shape 505"/>
          <p:cNvSpPr/>
          <p:nvPr/>
        </p:nvSpPr>
        <p:spPr>
          <a:xfrm>
            <a:off x="3068280" y="3292919"/>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6" name="Shape 506"/>
          <p:cNvSpPr/>
          <p:nvPr/>
        </p:nvSpPr>
        <p:spPr>
          <a:xfrm>
            <a:off x="3239640" y="28288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7" name="Shape 507"/>
          <p:cNvSpPr/>
          <p:nvPr/>
        </p:nvSpPr>
        <p:spPr>
          <a:xfrm>
            <a:off x="3565080" y="3477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08" name="Shape 508"/>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509" name="Shape 509"/>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3" name="Shape 513"/>
        <p:cNvGrpSpPr/>
        <p:nvPr/>
      </p:nvGrpSpPr>
      <p:grpSpPr>
        <a:xfrm>
          <a:off x="0" y="0"/>
          <a:ext cx="0" cy="0"/>
          <a:chOff x="0" y="0"/>
          <a:chExt cx="0" cy="0"/>
        </a:xfrm>
      </p:grpSpPr>
      <p:pic>
        <p:nvPicPr>
          <p:cNvPr id="514" name="Shape 514"/>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515" name="Shape 515"/>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516" name="Shape 516"/>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517" name="Shape 517"/>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518" name="Shape 518"/>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19" name="Shape 519"/>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0" name="Shape 520"/>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1" name="Shape 521"/>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2" name="Shape 522"/>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3" name="Shape 523"/>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4" name="Shape 524"/>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5" name="Shape 525"/>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6" name="Shape 526"/>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7" name="Shape 527"/>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8" name="Shape 528"/>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29" name="Shape 529"/>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0" name="Shape 530"/>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1" name="Shape 531"/>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2" name="Shape 532"/>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3" name="Shape 533"/>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4" name="Shape 534"/>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5" name="Shape 535"/>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6" name="Shape 536"/>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7" name="Shape 537"/>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8" name="Shape 538"/>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39" name="Shape 539"/>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0" name="Shape 540"/>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1" name="Shape 541"/>
          <p:cNvSpPr/>
          <p:nvPr/>
        </p:nvSpPr>
        <p:spPr>
          <a:xfrm>
            <a:off x="3601439" y="3013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2" name="Shape 542"/>
          <p:cNvSpPr/>
          <p:nvPr/>
        </p:nvSpPr>
        <p:spPr>
          <a:xfrm>
            <a:off x="376056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3" name="Shape 543"/>
          <p:cNvSpPr/>
          <p:nvPr/>
        </p:nvSpPr>
        <p:spPr>
          <a:xfrm>
            <a:off x="4323960" y="32929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4" name="Shape 544"/>
          <p:cNvSpPr/>
          <p:nvPr/>
        </p:nvSpPr>
        <p:spPr>
          <a:xfrm>
            <a:off x="4061880" y="35827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5" name="Shape 545"/>
          <p:cNvSpPr/>
          <p:nvPr/>
        </p:nvSpPr>
        <p:spPr>
          <a:xfrm>
            <a:off x="3988800" y="38340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6" name="Shape 546"/>
          <p:cNvSpPr/>
          <p:nvPr/>
        </p:nvSpPr>
        <p:spPr>
          <a:xfrm>
            <a:off x="3760560" y="40150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7" name="Shape 547"/>
          <p:cNvSpPr/>
          <p:nvPr/>
        </p:nvSpPr>
        <p:spPr>
          <a:xfrm>
            <a:off x="3364560" y="39412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8" name="Shape 548"/>
          <p:cNvSpPr/>
          <p:nvPr/>
        </p:nvSpPr>
        <p:spPr>
          <a:xfrm>
            <a:off x="3024358" y="3702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49" name="Shape 549"/>
          <p:cNvSpPr/>
          <p:nvPr/>
        </p:nvSpPr>
        <p:spPr>
          <a:xfrm>
            <a:off x="3068280" y="3292919"/>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50" name="Shape 550"/>
          <p:cNvSpPr/>
          <p:nvPr/>
        </p:nvSpPr>
        <p:spPr>
          <a:xfrm>
            <a:off x="3239640" y="28288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51" name="Shape 551"/>
          <p:cNvSpPr/>
          <p:nvPr/>
        </p:nvSpPr>
        <p:spPr>
          <a:xfrm>
            <a:off x="7340400" y="2056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52" name="Shape 552"/>
          <p:cNvSpPr/>
          <p:nvPr/>
        </p:nvSpPr>
        <p:spPr>
          <a:xfrm>
            <a:off x="3565080" y="3477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53" name="Shape 55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554" name="Shape 554"/>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8" name="Shape 558"/>
        <p:cNvGrpSpPr/>
        <p:nvPr/>
      </p:nvGrpSpPr>
      <p:grpSpPr>
        <a:xfrm>
          <a:off x="0" y="0"/>
          <a:ext cx="0" cy="0"/>
          <a:chOff x="0" y="0"/>
          <a:chExt cx="0" cy="0"/>
        </a:xfrm>
      </p:grpSpPr>
      <p:pic>
        <p:nvPicPr>
          <p:cNvPr id="559" name="Shape 559"/>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560" name="Shape 560"/>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561" name="Shape 561"/>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562" name="Shape 562"/>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563" name="Shape 563"/>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4" name="Shape 564"/>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5" name="Shape 565"/>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6" name="Shape 566"/>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7" name="Shape 567"/>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8" name="Shape 568"/>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69" name="Shape 569"/>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0" name="Shape 570"/>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1" name="Shape 571"/>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2" name="Shape 572"/>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3" name="Shape 573"/>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4" name="Shape 574"/>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5" name="Shape 575"/>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6" name="Shape 576"/>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7" name="Shape 577"/>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8" name="Shape 578"/>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79" name="Shape 579"/>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0" name="Shape 580"/>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1" name="Shape 581"/>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2" name="Shape 582"/>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3" name="Shape 583"/>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4" name="Shape 584"/>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5" name="Shape 585"/>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6" name="Shape 586"/>
          <p:cNvSpPr/>
          <p:nvPr/>
        </p:nvSpPr>
        <p:spPr>
          <a:xfrm>
            <a:off x="3601439" y="3013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7" name="Shape 587"/>
          <p:cNvSpPr/>
          <p:nvPr/>
        </p:nvSpPr>
        <p:spPr>
          <a:xfrm>
            <a:off x="376056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8" name="Shape 588"/>
          <p:cNvSpPr/>
          <p:nvPr/>
        </p:nvSpPr>
        <p:spPr>
          <a:xfrm>
            <a:off x="4323960" y="32929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89" name="Shape 589"/>
          <p:cNvSpPr/>
          <p:nvPr/>
        </p:nvSpPr>
        <p:spPr>
          <a:xfrm>
            <a:off x="4061880" y="35827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0" name="Shape 590"/>
          <p:cNvSpPr/>
          <p:nvPr/>
        </p:nvSpPr>
        <p:spPr>
          <a:xfrm>
            <a:off x="3988800" y="38340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1" name="Shape 591"/>
          <p:cNvSpPr/>
          <p:nvPr/>
        </p:nvSpPr>
        <p:spPr>
          <a:xfrm>
            <a:off x="3760560" y="40150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2" name="Shape 592"/>
          <p:cNvSpPr/>
          <p:nvPr/>
        </p:nvSpPr>
        <p:spPr>
          <a:xfrm>
            <a:off x="3364560" y="39412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3" name="Shape 593"/>
          <p:cNvSpPr/>
          <p:nvPr/>
        </p:nvSpPr>
        <p:spPr>
          <a:xfrm>
            <a:off x="3024358" y="3702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4" name="Shape 594"/>
          <p:cNvSpPr/>
          <p:nvPr/>
        </p:nvSpPr>
        <p:spPr>
          <a:xfrm>
            <a:off x="3068280" y="3292919"/>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5" name="Shape 595"/>
          <p:cNvSpPr/>
          <p:nvPr/>
        </p:nvSpPr>
        <p:spPr>
          <a:xfrm>
            <a:off x="3239640" y="28288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6" name="Shape 596"/>
          <p:cNvSpPr/>
          <p:nvPr/>
        </p:nvSpPr>
        <p:spPr>
          <a:xfrm>
            <a:off x="7340400" y="2056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7" name="Shape 597"/>
          <p:cNvSpPr/>
          <p:nvPr/>
        </p:nvSpPr>
        <p:spPr>
          <a:xfrm>
            <a:off x="7971120" y="25084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8" name="Shape 598"/>
          <p:cNvSpPr/>
          <p:nvPr/>
        </p:nvSpPr>
        <p:spPr>
          <a:xfrm>
            <a:off x="3565080" y="3477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599" name="Shape 599"/>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600" name="Shape 600"/>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4" name="Shape 604"/>
        <p:cNvGrpSpPr/>
        <p:nvPr/>
      </p:nvGrpSpPr>
      <p:grpSpPr>
        <a:xfrm>
          <a:off x="0" y="0"/>
          <a:ext cx="0" cy="0"/>
          <a:chOff x="0" y="0"/>
          <a:chExt cx="0" cy="0"/>
        </a:xfrm>
      </p:grpSpPr>
      <p:pic>
        <p:nvPicPr>
          <p:cNvPr id="605" name="Shape 605"/>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606" name="Shape 606"/>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607" name="Shape 607"/>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608" name="Shape 608"/>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609" name="Shape 609"/>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0" name="Shape 610"/>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1" name="Shape 611"/>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2" name="Shape 612"/>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3" name="Shape 613"/>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4" name="Shape 614"/>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5" name="Shape 615"/>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6" name="Shape 616"/>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7" name="Shape 617"/>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8" name="Shape 618"/>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19" name="Shape 619"/>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0" name="Shape 620"/>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1" name="Shape 621"/>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2" name="Shape 622"/>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3" name="Shape 623"/>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4" name="Shape 624"/>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5" name="Shape 625"/>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6" name="Shape 626"/>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7" name="Shape 627"/>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8" name="Shape 628"/>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29" name="Shape 629"/>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0" name="Shape 630"/>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1" name="Shape 631"/>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2" name="Shape 632"/>
          <p:cNvSpPr/>
          <p:nvPr/>
        </p:nvSpPr>
        <p:spPr>
          <a:xfrm>
            <a:off x="3601439" y="3013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3" name="Shape 633"/>
          <p:cNvSpPr/>
          <p:nvPr/>
        </p:nvSpPr>
        <p:spPr>
          <a:xfrm>
            <a:off x="376056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4" name="Shape 634"/>
          <p:cNvSpPr/>
          <p:nvPr/>
        </p:nvSpPr>
        <p:spPr>
          <a:xfrm>
            <a:off x="4323960" y="32929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5" name="Shape 635"/>
          <p:cNvSpPr/>
          <p:nvPr/>
        </p:nvSpPr>
        <p:spPr>
          <a:xfrm>
            <a:off x="4061880" y="35827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6" name="Shape 636"/>
          <p:cNvSpPr/>
          <p:nvPr/>
        </p:nvSpPr>
        <p:spPr>
          <a:xfrm>
            <a:off x="3988800" y="38340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7" name="Shape 637"/>
          <p:cNvSpPr/>
          <p:nvPr/>
        </p:nvSpPr>
        <p:spPr>
          <a:xfrm>
            <a:off x="3760560" y="40150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8" name="Shape 638"/>
          <p:cNvSpPr/>
          <p:nvPr/>
        </p:nvSpPr>
        <p:spPr>
          <a:xfrm>
            <a:off x="3364560" y="39412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39" name="Shape 639"/>
          <p:cNvSpPr/>
          <p:nvPr/>
        </p:nvSpPr>
        <p:spPr>
          <a:xfrm>
            <a:off x="3024358" y="3702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0" name="Shape 640"/>
          <p:cNvSpPr/>
          <p:nvPr/>
        </p:nvSpPr>
        <p:spPr>
          <a:xfrm>
            <a:off x="3068280" y="3292919"/>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1" name="Shape 641"/>
          <p:cNvSpPr/>
          <p:nvPr/>
        </p:nvSpPr>
        <p:spPr>
          <a:xfrm>
            <a:off x="3239640" y="28288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2" name="Shape 642"/>
          <p:cNvSpPr/>
          <p:nvPr/>
        </p:nvSpPr>
        <p:spPr>
          <a:xfrm>
            <a:off x="7340400" y="2056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3" name="Shape 643"/>
          <p:cNvSpPr/>
          <p:nvPr/>
        </p:nvSpPr>
        <p:spPr>
          <a:xfrm>
            <a:off x="7971120" y="25084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4" name="Shape 644"/>
          <p:cNvSpPr/>
          <p:nvPr/>
        </p:nvSpPr>
        <p:spPr>
          <a:xfrm>
            <a:off x="8180639" y="19972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5" name="Shape 645"/>
          <p:cNvSpPr/>
          <p:nvPr/>
        </p:nvSpPr>
        <p:spPr>
          <a:xfrm>
            <a:off x="3565080" y="3477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46" name="Shape 646"/>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647" name="Shape 647"/>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1" name="Shape 651"/>
        <p:cNvGrpSpPr/>
        <p:nvPr/>
      </p:nvGrpSpPr>
      <p:grpSpPr>
        <a:xfrm>
          <a:off x="0" y="0"/>
          <a:ext cx="0" cy="0"/>
          <a:chOff x="0" y="0"/>
          <a:chExt cx="0" cy="0"/>
        </a:xfrm>
      </p:grpSpPr>
      <p:pic>
        <p:nvPicPr>
          <p:cNvPr id="652" name="Shape 652"/>
          <p:cNvPicPr preferRelativeResize="0"/>
          <p:nvPr/>
        </p:nvPicPr>
        <p:blipFill rotWithShape="1">
          <a:blip r:embed="rId3">
            <a:alphaModFix/>
          </a:blip>
          <a:srcRect b="0" l="0" r="0" t="0"/>
          <a:stretch/>
        </p:blipFill>
        <p:spPr>
          <a:xfrm>
            <a:off x="0" y="569879"/>
            <a:ext cx="9143699" cy="4294799"/>
          </a:xfrm>
          <a:prstGeom prst="rect">
            <a:avLst/>
          </a:prstGeom>
          <a:noFill/>
          <a:ln>
            <a:noFill/>
          </a:ln>
        </p:spPr>
      </p:pic>
      <p:sp>
        <p:nvSpPr>
          <p:cNvPr id="653" name="Shape 653"/>
          <p:cNvSpPr txBox="1"/>
          <p:nvPr/>
        </p:nvSpPr>
        <p:spPr>
          <a:xfrm>
            <a:off x="80640"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 centralized</a:t>
            </a:r>
          </a:p>
        </p:txBody>
      </p:sp>
      <p:sp>
        <p:nvSpPr>
          <p:cNvPr id="654" name="Shape 654"/>
          <p:cNvSpPr txBox="1"/>
          <p:nvPr/>
        </p:nvSpPr>
        <p:spPr>
          <a:xfrm>
            <a:off x="6311519" y="377856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iii) distributed</a:t>
            </a:r>
          </a:p>
        </p:txBody>
      </p:sp>
      <p:sp>
        <p:nvSpPr>
          <p:cNvPr id="655" name="Shape 655"/>
          <p:cNvSpPr txBox="1"/>
          <p:nvPr/>
        </p:nvSpPr>
        <p:spPr>
          <a:xfrm>
            <a:off x="3294719" y="4447800"/>
            <a:ext cx="2510399" cy="418200"/>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rgbClr val="2388DB"/>
              </a:buClr>
              <a:buSzPct val="25000"/>
              <a:buFont typeface="Arial"/>
              <a:buNone/>
            </a:pPr>
            <a:r>
              <a:rPr b="0" i="0" lang="en" sz="1600" u="none" cap="none" strike="noStrike">
                <a:solidFill>
                  <a:srgbClr val="2388DB"/>
                </a:solidFill>
                <a:latin typeface="Arial"/>
                <a:ea typeface="Arial"/>
                <a:cs typeface="Arial"/>
                <a:sym typeface="Arial"/>
              </a:rPr>
              <a:t>ii) decentralized</a:t>
            </a:r>
          </a:p>
        </p:txBody>
      </p:sp>
      <p:sp>
        <p:nvSpPr>
          <p:cNvPr id="656" name="Shape 656"/>
          <p:cNvSpPr/>
          <p:nvPr/>
        </p:nvSpPr>
        <p:spPr>
          <a:xfrm>
            <a:off x="1109879" y="236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57" name="Shape 657"/>
          <p:cNvSpPr/>
          <p:nvPr/>
        </p:nvSpPr>
        <p:spPr>
          <a:xfrm>
            <a:off x="196020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58" name="Shape 658"/>
          <p:cNvSpPr/>
          <p:nvPr/>
        </p:nvSpPr>
        <p:spPr>
          <a:xfrm>
            <a:off x="2139118" y="2662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59" name="Shape 659"/>
          <p:cNvSpPr/>
          <p:nvPr/>
        </p:nvSpPr>
        <p:spPr>
          <a:xfrm>
            <a:off x="181260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0" name="Shape 660"/>
          <p:cNvSpPr/>
          <p:nvPr/>
        </p:nvSpPr>
        <p:spPr>
          <a:xfrm>
            <a:off x="1047600" y="3360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1" name="Shape 661"/>
          <p:cNvSpPr/>
          <p:nvPr/>
        </p:nvSpPr>
        <p:spPr>
          <a:xfrm>
            <a:off x="282238" y="3080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2" name="Shape 662"/>
          <p:cNvSpPr/>
          <p:nvPr/>
        </p:nvSpPr>
        <p:spPr>
          <a:xfrm>
            <a:off x="80640" y="224351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3" name="Shape 663"/>
          <p:cNvSpPr/>
          <p:nvPr/>
        </p:nvSpPr>
        <p:spPr>
          <a:xfrm>
            <a:off x="80640" y="14065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4" name="Shape 664"/>
          <p:cNvSpPr/>
          <p:nvPr/>
        </p:nvSpPr>
        <p:spPr>
          <a:xfrm>
            <a:off x="791279"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5" name="Shape 665"/>
          <p:cNvSpPr/>
          <p:nvPr/>
        </p:nvSpPr>
        <p:spPr>
          <a:xfrm>
            <a:off x="13053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6" name="Shape 666"/>
          <p:cNvSpPr/>
          <p:nvPr/>
        </p:nvSpPr>
        <p:spPr>
          <a:xfrm>
            <a:off x="232380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7" name="Shape 667"/>
          <p:cNvSpPr/>
          <p:nvPr/>
        </p:nvSpPr>
        <p:spPr>
          <a:xfrm>
            <a:off x="323964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8" name="Shape 668"/>
          <p:cNvSpPr/>
          <p:nvPr/>
        </p:nvSpPr>
        <p:spPr>
          <a:xfrm>
            <a:off x="2842558" y="16794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69" name="Shape 669"/>
          <p:cNvSpPr/>
          <p:nvPr/>
        </p:nvSpPr>
        <p:spPr>
          <a:xfrm>
            <a:off x="3149280" y="1879200"/>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0" name="Shape 670"/>
          <p:cNvSpPr/>
          <p:nvPr/>
        </p:nvSpPr>
        <p:spPr>
          <a:xfrm>
            <a:off x="3601439" y="1879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1" name="Shape 671"/>
          <p:cNvSpPr/>
          <p:nvPr/>
        </p:nvSpPr>
        <p:spPr>
          <a:xfrm>
            <a:off x="3760560" y="1578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2" name="Shape 672"/>
          <p:cNvSpPr/>
          <p:nvPr/>
        </p:nvSpPr>
        <p:spPr>
          <a:xfrm>
            <a:off x="3760560"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3" name="Shape 673"/>
          <p:cNvSpPr/>
          <p:nvPr/>
        </p:nvSpPr>
        <p:spPr>
          <a:xfrm>
            <a:off x="3871439" y="988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4" name="Shape 674"/>
          <p:cNvSpPr/>
          <p:nvPr/>
        </p:nvSpPr>
        <p:spPr>
          <a:xfrm>
            <a:off x="3364560" y="104292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5" name="Shape 675"/>
          <p:cNvSpPr/>
          <p:nvPr/>
        </p:nvSpPr>
        <p:spPr>
          <a:xfrm>
            <a:off x="3149280" y="1006558"/>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6" name="Shape 676"/>
          <p:cNvSpPr/>
          <p:nvPr/>
        </p:nvSpPr>
        <p:spPr>
          <a:xfrm>
            <a:off x="2696758" y="956158"/>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7" name="Shape 677"/>
          <p:cNvSpPr/>
          <p:nvPr/>
        </p:nvSpPr>
        <p:spPr>
          <a:xfrm>
            <a:off x="2776318" y="134567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8" name="Shape 678"/>
          <p:cNvSpPr/>
          <p:nvPr/>
        </p:nvSpPr>
        <p:spPr>
          <a:xfrm>
            <a:off x="3871439"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79" name="Shape 679"/>
          <p:cNvSpPr/>
          <p:nvPr/>
        </p:nvSpPr>
        <p:spPr>
          <a:xfrm>
            <a:off x="3601439" y="3013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0" name="Shape 680"/>
          <p:cNvSpPr/>
          <p:nvPr/>
        </p:nvSpPr>
        <p:spPr>
          <a:xfrm>
            <a:off x="3760560" y="32202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1" name="Shape 681"/>
          <p:cNvSpPr/>
          <p:nvPr/>
        </p:nvSpPr>
        <p:spPr>
          <a:xfrm>
            <a:off x="4323960" y="32929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2" name="Shape 682"/>
          <p:cNvSpPr/>
          <p:nvPr/>
        </p:nvSpPr>
        <p:spPr>
          <a:xfrm>
            <a:off x="4061880" y="358271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3" name="Shape 683"/>
          <p:cNvSpPr/>
          <p:nvPr/>
        </p:nvSpPr>
        <p:spPr>
          <a:xfrm>
            <a:off x="3988800" y="38340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4" name="Shape 684"/>
          <p:cNvSpPr/>
          <p:nvPr/>
        </p:nvSpPr>
        <p:spPr>
          <a:xfrm>
            <a:off x="3760560" y="40150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5" name="Shape 685"/>
          <p:cNvSpPr/>
          <p:nvPr/>
        </p:nvSpPr>
        <p:spPr>
          <a:xfrm>
            <a:off x="3364560" y="39412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6" name="Shape 686"/>
          <p:cNvSpPr/>
          <p:nvPr/>
        </p:nvSpPr>
        <p:spPr>
          <a:xfrm>
            <a:off x="3024358" y="370260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7" name="Shape 687"/>
          <p:cNvSpPr/>
          <p:nvPr/>
        </p:nvSpPr>
        <p:spPr>
          <a:xfrm>
            <a:off x="3068280" y="3292919"/>
            <a:ext cx="452098"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8" name="Shape 688"/>
          <p:cNvSpPr/>
          <p:nvPr/>
        </p:nvSpPr>
        <p:spPr>
          <a:xfrm>
            <a:off x="3239640" y="2828880"/>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89" name="Shape 689"/>
          <p:cNvSpPr/>
          <p:nvPr/>
        </p:nvSpPr>
        <p:spPr>
          <a:xfrm>
            <a:off x="7340400" y="2056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0" name="Shape 690"/>
          <p:cNvSpPr/>
          <p:nvPr/>
        </p:nvSpPr>
        <p:spPr>
          <a:xfrm>
            <a:off x="7971120" y="25084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1" name="Shape 691"/>
          <p:cNvSpPr/>
          <p:nvPr/>
        </p:nvSpPr>
        <p:spPr>
          <a:xfrm>
            <a:off x="8180639" y="19972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2" name="Shape 692"/>
          <p:cNvSpPr/>
          <p:nvPr/>
        </p:nvSpPr>
        <p:spPr>
          <a:xfrm>
            <a:off x="7728120" y="18252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3" name="Shape 693"/>
          <p:cNvSpPr/>
          <p:nvPr/>
        </p:nvSpPr>
        <p:spPr>
          <a:xfrm>
            <a:off x="7275600" y="1764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4" name="Shape 694"/>
          <p:cNvSpPr/>
          <p:nvPr/>
        </p:nvSpPr>
        <p:spPr>
          <a:xfrm>
            <a:off x="6572520" y="140652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5" name="Shape 695"/>
          <p:cNvSpPr/>
          <p:nvPr/>
        </p:nvSpPr>
        <p:spPr>
          <a:xfrm>
            <a:off x="6729478" y="18792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6" name="Shape 696"/>
          <p:cNvSpPr/>
          <p:nvPr/>
        </p:nvSpPr>
        <p:spPr>
          <a:xfrm>
            <a:off x="6411600" y="1764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7" name="Shape 697"/>
          <p:cNvSpPr/>
          <p:nvPr/>
        </p:nvSpPr>
        <p:spPr>
          <a:xfrm>
            <a:off x="5805360" y="2056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8" name="Shape 698"/>
          <p:cNvSpPr/>
          <p:nvPr/>
        </p:nvSpPr>
        <p:spPr>
          <a:xfrm>
            <a:off x="6267600" y="22435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699" name="Shape 699"/>
          <p:cNvSpPr/>
          <p:nvPr/>
        </p:nvSpPr>
        <p:spPr>
          <a:xfrm>
            <a:off x="6993000" y="22435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0" name="Shape 700"/>
          <p:cNvSpPr/>
          <p:nvPr/>
        </p:nvSpPr>
        <p:spPr>
          <a:xfrm>
            <a:off x="8632800" y="21826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1" name="Shape 701"/>
          <p:cNvSpPr/>
          <p:nvPr/>
        </p:nvSpPr>
        <p:spPr>
          <a:xfrm>
            <a:off x="7889039" y="213228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2" name="Shape 702"/>
          <p:cNvSpPr/>
          <p:nvPr/>
        </p:nvSpPr>
        <p:spPr>
          <a:xfrm>
            <a:off x="8423639" y="255095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3" name="Shape 703"/>
          <p:cNvSpPr/>
          <p:nvPr/>
        </p:nvSpPr>
        <p:spPr>
          <a:xfrm>
            <a:off x="8234278"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4" name="Shape 704"/>
          <p:cNvSpPr/>
          <p:nvPr/>
        </p:nvSpPr>
        <p:spPr>
          <a:xfrm>
            <a:off x="8365678" y="310464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5" name="Shape 705"/>
          <p:cNvSpPr/>
          <p:nvPr/>
        </p:nvSpPr>
        <p:spPr>
          <a:xfrm>
            <a:off x="7586639" y="23713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6" name="Shape 706"/>
          <p:cNvSpPr/>
          <p:nvPr/>
        </p:nvSpPr>
        <p:spPr>
          <a:xfrm>
            <a:off x="6399360" y="25927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7" name="Shape 707"/>
          <p:cNvSpPr/>
          <p:nvPr/>
        </p:nvSpPr>
        <p:spPr>
          <a:xfrm>
            <a:off x="6851878" y="26622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8" name="Shape 708"/>
          <p:cNvSpPr/>
          <p:nvPr/>
        </p:nvSpPr>
        <p:spPr>
          <a:xfrm>
            <a:off x="7317000" y="25927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09" name="Shape 709"/>
          <p:cNvSpPr/>
          <p:nvPr/>
        </p:nvSpPr>
        <p:spPr>
          <a:xfrm>
            <a:off x="7728120" y="271800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10" name="Shape 710"/>
          <p:cNvSpPr/>
          <p:nvPr/>
        </p:nvSpPr>
        <p:spPr>
          <a:xfrm>
            <a:off x="7889039" y="3075118"/>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11" name="Shape 711"/>
          <p:cNvSpPr/>
          <p:nvPr/>
        </p:nvSpPr>
        <p:spPr>
          <a:xfrm>
            <a:off x="7370278" y="291744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12" name="Shape 712"/>
          <p:cNvSpPr/>
          <p:nvPr/>
        </p:nvSpPr>
        <p:spPr>
          <a:xfrm>
            <a:off x="7600320" y="3303360"/>
            <a:ext cx="452100" cy="418200"/>
          </a:xfrm>
          <a:prstGeom prst="mathMultiply">
            <a:avLst>
              <a:gd fmla="val 23520" name="adj1"/>
            </a:avLst>
          </a:prstGeom>
          <a:solidFill>
            <a:srgbClr val="FF0000"/>
          </a:solidFill>
          <a:ln cap="flat" cmpd="sng" w="19075">
            <a:solidFill>
              <a:srgbClr val="FF00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13" name="Shape 713"/>
          <p:cNvSpPr/>
          <p:nvPr/>
        </p:nvSpPr>
        <p:spPr>
          <a:xfrm>
            <a:off x="3565080" y="3477239"/>
            <a:ext cx="452100" cy="418200"/>
          </a:xfrm>
          <a:prstGeom prst="mathMultiply">
            <a:avLst>
              <a:gd fmla="val 23520" name="adj1"/>
            </a:avLst>
          </a:prstGeom>
          <a:solidFill>
            <a:srgbClr val="FF9900"/>
          </a:solidFill>
          <a:ln cap="flat" cmpd="sng" w="19075">
            <a:solidFill>
              <a:srgbClr val="FF9900"/>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714" name="Shape 714"/>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715" name="Shape 715"/>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idx="1" type="body"/>
          </p:nvPr>
        </p:nvSpPr>
        <p:spPr>
          <a:xfrm>
            <a:off x="457200" y="1200150"/>
            <a:ext cx="7620000" cy="3600600"/>
          </a:xfrm>
          <a:prstGeom prst="rect">
            <a:avLst/>
          </a:prstGeom>
        </p:spPr>
        <p:txBody>
          <a:bodyPr anchorCtr="0" anchor="t" bIns="91425" lIns="91425" rIns="91425" tIns="91425">
            <a:noAutofit/>
          </a:bodyPr>
          <a:lstStyle/>
          <a:p>
            <a:pPr indent="-228600" lvl="0" marL="457200">
              <a:spcBef>
                <a:spcPts val="0"/>
              </a:spcBef>
              <a:buFont typeface="Cambria"/>
            </a:pPr>
            <a:r>
              <a:rPr lang="en">
                <a:latin typeface="Cambria"/>
                <a:ea typeface="Cambria"/>
                <a:cs typeface="Cambria"/>
                <a:sym typeface="Cambria"/>
              </a:rPr>
              <a:t>A transactional method used to monitor transactions without the use of a 3rd party.</a:t>
            </a:r>
          </a:p>
          <a:p>
            <a:pPr indent="254000" lvl="0">
              <a:spcBef>
                <a:spcPts val="0"/>
              </a:spcBef>
              <a:buClr>
                <a:schemeClr val="accent1"/>
              </a:buClr>
              <a:buSzPct val="100000"/>
              <a:buFont typeface="Arial"/>
              <a:buNone/>
            </a:pPr>
            <a:r>
              <a:t/>
            </a:r>
            <a:endParaRPr>
              <a:latin typeface="Cambria"/>
              <a:ea typeface="Cambria"/>
              <a:cs typeface="Cambria"/>
              <a:sym typeface="Cambria"/>
            </a:endParaRPr>
          </a:p>
          <a:p>
            <a:pPr indent="-228600" lvl="0" marL="457200">
              <a:spcBef>
                <a:spcPts val="0"/>
              </a:spcBef>
              <a:buFont typeface="Cambria"/>
            </a:pPr>
            <a:r>
              <a:rPr lang="en">
                <a:latin typeface="Cambria"/>
                <a:ea typeface="Cambria"/>
                <a:cs typeface="Cambria"/>
                <a:sym typeface="Cambria"/>
              </a:rPr>
              <a:t>Blockchain technology is a protocol for building an immutable historical record of transaction.</a:t>
            </a:r>
          </a:p>
          <a:p>
            <a:pPr lvl="0">
              <a:spcBef>
                <a:spcPts val="0"/>
              </a:spcBef>
              <a:buNone/>
            </a:pPr>
            <a:r>
              <a:t/>
            </a:r>
            <a:endParaRPr/>
          </a:p>
        </p:txBody>
      </p:sp>
      <p:sp>
        <p:nvSpPr>
          <p:cNvPr id="112" name="Shape 112"/>
          <p:cNvSpPr/>
          <p:nvPr>
            <p:ph idx="12" type="sldNum"/>
          </p:nvPr>
        </p:nvSpPr>
        <p:spPr>
          <a:xfrm>
            <a:off x="8531788" y="4236720"/>
            <a:ext cx="548700" cy="297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
              <a:t>‹#›</a:t>
            </a:fld>
          </a:p>
        </p:txBody>
      </p:sp>
      <p:sp>
        <p:nvSpPr>
          <p:cNvPr id="113" name="Shape 113"/>
          <p:cNvSpPr txBox="1"/>
          <p:nvPr/>
        </p:nvSpPr>
        <p:spPr>
          <a:xfrm>
            <a:off x="408225" y="4565775"/>
            <a:ext cx="7872600" cy="501600"/>
          </a:xfrm>
          <a:prstGeom prst="rect">
            <a:avLst/>
          </a:prstGeom>
          <a:noFill/>
          <a:ln>
            <a:noFill/>
          </a:ln>
        </p:spPr>
        <p:txBody>
          <a:bodyPr anchorCtr="0" anchor="t" bIns="91425" lIns="91425" rIns="91425" tIns="91425">
            <a:noAutofit/>
          </a:bodyPr>
          <a:lstStyle/>
          <a:p>
            <a:pPr lvl="0" rtl="0">
              <a:spcBef>
                <a:spcPts val="0"/>
              </a:spcBef>
              <a:buNone/>
            </a:pPr>
            <a:r>
              <a:rPr lang="en">
                <a:solidFill>
                  <a:srgbClr val="999999"/>
                </a:solidFill>
              </a:rPr>
              <a:t>Source: </a:t>
            </a:r>
            <a:r>
              <a:rPr lang="en" sz="1000">
                <a:solidFill>
                  <a:srgbClr val="999999"/>
                </a:solidFill>
                <a:highlight>
                  <a:srgbClr val="FFFFFF"/>
                </a:highlight>
              </a:rPr>
              <a:t>Wright, Aaron, and Primavera De Filippi. "Decentralized blockchain technology and the rise of lex cryptographia." </a:t>
            </a:r>
            <a:r>
              <a:rPr i="1" lang="en" sz="1000">
                <a:solidFill>
                  <a:srgbClr val="999999"/>
                </a:solidFill>
                <a:highlight>
                  <a:srgbClr val="FFFFFF"/>
                </a:highlight>
              </a:rPr>
              <a:t>Available at SSRN 2580664</a:t>
            </a:r>
            <a:r>
              <a:rPr lang="en" sz="1000">
                <a:solidFill>
                  <a:srgbClr val="999999"/>
                </a:solidFill>
                <a:highlight>
                  <a:srgbClr val="FFFFFF"/>
                </a:highlight>
              </a:rPr>
              <a:t>(2015).</a:t>
            </a: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3">
            <a:alphaModFix/>
          </a:blip>
          <a:stretch>
            <a:fillRect b="0" l="0" r="0" t="0"/>
          </a:stretch>
        </a:blipFill>
      </p:bgPr>
    </p:bg>
    <p:spTree>
      <p:nvGrpSpPr>
        <p:cNvPr id="719" name="Shape 719"/>
        <p:cNvGrpSpPr/>
        <p:nvPr/>
      </p:nvGrpSpPr>
      <p:grpSpPr>
        <a:xfrm>
          <a:off x="0" y="0"/>
          <a:ext cx="0" cy="0"/>
          <a:chOff x="0" y="0"/>
          <a:chExt cx="0" cy="0"/>
        </a:xfrm>
      </p:grpSpPr>
      <p:sp>
        <p:nvSpPr>
          <p:cNvPr id="720" name="Shape 720"/>
          <p:cNvSpPr txBox="1"/>
          <p:nvPr>
            <p:ph type="ctrTitle"/>
          </p:nvPr>
        </p:nvSpPr>
        <p:spPr>
          <a:xfrm>
            <a:off x="619325" y="2588525"/>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3000" u="none" cap="none" strike="noStrike">
                <a:solidFill>
                  <a:srgbClr val="FFFFFF"/>
                </a:solidFill>
                <a:latin typeface="Cambria"/>
                <a:ea typeface="Cambria"/>
                <a:cs typeface="Cambria"/>
                <a:sym typeface="Cambria"/>
              </a:rPr>
              <a:t>Blockchain Technology </a:t>
            </a:r>
          </a:p>
          <a:p>
            <a:pPr indent="0" lvl="0" marL="0" marR="0" rtl="0" algn="ctr">
              <a:lnSpc>
                <a:spcPct val="100000"/>
              </a:lnSpc>
              <a:spcBef>
                <a:spcPts val="0"/>
              </a:spcBef>
              <a:spcAft>
                <a:spcPts val="0"/>
              </a:spcAft>
              <a:buClr>
                <a:schemeClr val="dk2"/>
              </a:buClr>
              <a:buSzPct val="25000"/>
              <a:buFont typeface="Cambria"/>
              <a:buNone/>
            </a:pPr>
            <a:r>
              <a:rPr b="0" i="0" lang="en" sz="3000" u="none" cap="none" strike="noStrike">
                <a:solidFill>
                  <a:srgbClr val="FFFFFF"/>
                </a:solidFill>
                <a:latin typeface="Cambria"/>
                <a:ea typeface="Cambria"/>
                <a:cs typeface="Cambria"/>
                <a:sym typeface="Cambria"/>
              </a:rPr>
              <a:t>the second coming </a:t>
            </a:r>
          </a:p>
          <a:p>
            <a:pPr indent="0" lvl="0" marL="0" marR="0" rtl="0" algn="ctr">
              <a:lnSpc>
                <a:spcPct val="100000"/>
              </a:lnSpc>
              <a:spcBef>
                <a:spcPts val="0"/>
              </a:spcBef>
              <a:spcAft>
                <a:spcPts val="0"/>
              </a:spcAft>
              <a:buClr>
                <a:schemeClr val="dk2"/>
              </a:buClr>
              <a:buSzPct val="25000"/>
              <a:buFont typeface="Cambria"/>
              <a:buNone/>
            </a:pPr>
            <a:r>
              <a:rPr b="0" i="0" lang="en" sz="3000" u="none" cap="none" strike="noStrike">
                <a:solidFill>
                  <a:srgbClr val="FFFFFF"/>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3000" u="none" cap="none" strike="noStrike">
                <a:solidFill>
                  <a:srgbClr val="FFFFFF"/>
                </a:solidFill>
                <a:latin typeface="Cambria"/>
                <a:ea typeface="Cambria"/>
                <a:cs typeface="Cambria"/>
                <a:sym typeface="Cambria"/>
              </a:rPr>
              <a:t>the Internet</a:t>
            </a:r>
          </a:p>
        </p:txBody>
      </p:sp>
      <p:pic>
        <p:nvPicPr>
          <p:cNvPr id="721" name="Shape 721"/>
          <p:cNvPicPr preferRelativeResize="0"/>
          <p:nvPr/>
        </p:nvPicPr>
        <p:blipFill rotWithShape="1">
          <a:blip r:embed="rId4">
            <a:alphaModFix/>
          </a:blip>
          <a:srcRect b="0" l="0" r="0" t="0"/>
          <a:stretch/>
        </p:blipFill>
        <p:spPr>
          <a:xfrm>
            <a:off x="3441619" y="443975"/>
            <a:ext cx="1899199" cy="1899199"/>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5" name="Shape 725"/>
        <p:cNvGrpSpPr/>
        <p:nvPr/>
      </p:nvGrpSpPr>
      <p:grpSpPr>
        <a:xfrm>
          <a:off x="0" y="0"/>
          <a:ext cx="0" cy="0"/>
          <a:chOff x="0" y="0"/>
          <a:chExt cx="0" cy="0"/>
        </a:xfrm>
      </p:grpSpPr>
      <p:sp>
        <p:nvSpPr>
          <p:cNvPr id="726" name="Shape 726"/>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727" name="Shape 727"/>
          <p:cNvSpPr txBox="1"/>
          <p:nvPr>
            <p:ph idx="4294967295" type="body"/>
          </p:nvPr>
        </p:nvSpPr>
        <p:spPr>
          <a:xfrm>
            <a:off x="0" y="268287"/>
            <a:ext cx="7847012" cy="4608512"/>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can be seen as a database or a giant network known as a distributed leger which captures ownership, value and also permits anyone who can access the network to view and take part.</a:t>
            </a:r>
          </a:p>
          <a:p>
            <a:pPr indent="0" lvl="0" marL="0" marR="0" rtl="0" algn="l">
              <a:lnSpc>
                <a:spcPct val="100000"/>
              </a:lnSpc>
              <a:spcBef>
                <a:spcPts val="0"/>
              </a:spcBef>
              <a:spcAft>
                <a:spcPts val="0"/>
              </a:spcAft>
              <a:buClr>
                <a:schemeClr val="accent1"/>
              </a:buClr>
              <a:buSzPct val="25000"/>
              <a:buFont typeface="Arial"/>
              <a:buNone/>
            </a:pPr>
            <a:r>
              <a:t/>
            </a:r>
            <a:endParaRPr b="0" i="0" sz="2200" u="none" cap="none" strike="noStrike">
              <a:solidFill>
                <a:schemeClr val="dk1"/>
              </a:solidFill>
              <a:latin typeface="Cambria"/>
              <a:ea typeface="Cambria"/>
              <a:cs typeface="Cambria"/>
              <a:sym typeface="Cambria"/>
            </a:endParaRPr>
          </a:p>
          <a:p>
            <a:pPr indent="-228600" lvl="0" marL="4572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In a distributed network, the network is updated and verified through the agreement of everybody involved. When somethings is added, it can not be changed and if it looks valid to everyone then, the update is approved.</a:t>
            </a: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1" name="Shape 731"/>
        <p:cNvGrpSpPr/>
        <p:nvPr/>
      </p:nvGrpSpPr>
      <p:grpSpPr>
        <a:xfrm>
          <a:off x="0" y="0"/>
          <a:ext cx="0" cy="0"/>
          <a:chOff x="0" y="0"/>
          <a:chExt cx="0" cy="0"/>
        </a:xfrm>
      </p:grpSpPr>
      <p:sp>
        <p:nvSpPr>
          <p:cNvPr id="732" name="Shape 732"/>
          <p:cNvSpPr txBox="1"/>
          <p:nvPr>
            <p:ph idx="1" type="body"/>
          </p:nvPr>
        </p:nvSpPr>
        <p:spPr>
          <a:xfrm>
            <a:off x="457200" y="618150"/>
            <a:ext cx="7620000" cy="4182600"/>
          </a:xfrm>
          <a:prstGeom prst="rect">
            <a:avLst/>
          </a:prstGeom>
          <a:noFill/>
          <a:ln>
            <a:noFill/>
          </a:ln>
        </p:spPr>
        <p:txBody>
          <a:bodyPr anchorCtr="0" anchor="t" bIns="91425" lIns="91425" rIns="91425" tIns="91425">
            <a:noAutofit/>
          </a:bodyPr>
          <a:lstStyle/>
          <a:p>
            <a:pPr indent="-88900" lvl="0" marL="342900" marR="0" rtl="0" algn="l">
              <a:lnSpc>
                <a:spcPct val="100000"/>
              </a:lnSpc>
              <a:spcBef>
                <a:spcPts val="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Compared to the internet in the 90’s, Blockchain Technology has a similar investment and a similar version of potential users.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Blockchain Technology was built for finance first but now it has been used in different aspects.</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Will be discussed further</a:t>
            </a:r>
            <a:r>
              <a:rPr lang="en">
                <a:latin typeface="Cambria"/>
                <a:ea typeface="Cambria"/>
                <a:cs typeface="Cambria"/>
                <a:sym typeface="Cambria"/>
              </a:rPr>
              <a:t> at a later stage</a:t>
            </a:r>
            <a:r>
              <a:rPr b="0" i="0" lang="en" sz="2200" u="none" cap="none" strike="noStrike">
                <a:solidFill>
                  <a:schemeClr val="dk1"/>
                </a:solidFill>
                <a:latin typeface="Cambria"/>
                <a:ea typeface="Cambria"/>
                <a:cs typeface="Cambria"/>
                <a:sym typeface="Cambria"/>
              </a:rPr>
              <a:t>….</a:t>
            </a:r>
          </a:p>
        </p:txBody>
      </p:sp>
      <p:sp>
        <p:nvSpPr>
          <p:cNvPr id="733" name="Shape 73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7" name="Shape 737"/>
        <p:cNvGrpSpPr/>
        <p:nvPr/>
      </p:nvGrpSpPr>
      <p:grpSpPr>
        <a:xfrm>
          <a:off x="0" y="0"/>
          <a:ext cx="0" cy="0"/>
          <a:chOff x="0" y="0"/>
          <a:chExt cx="0" cy="0"/>
        </a:xfrm>
      </p:grpSpPr>
      <p:sp>
        <p:nvSpPr>
          <p:cNvPr id="738" name="Shape 738"/>
          <p:cNvSpPr txBox="1"/>
          <p:nvPr>
            <p:ph type="ctrTitle"/>
          </p:nvPr>
        </p:nvSpPr>
        <p:spPr>
          <a:xfrm>
            <a:off x="221599" y="1428750"/>
            <a:ext cx="80079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Evolution </a:t>
            </a:r>
          </a:p>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3600" u="none" cap="none" strike="noStrike">
                <a:solidFill>
                  <a:schemeClr val="dk2"/>
                </a:solidFill>
                <a:latin typeface="Cambria"/>
                <a:ea typeface="Cambria"/>
                <a:cs typeface="Cambria"/>
                <a:sym typeface="Cambria"/>
              </a:rPr>
              <a:t>Blockchain Technology network</a:t>
            </a: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2" name="Shape 742"/>
        <p:cNvGrpSpPr/>
        <p:nvPr/>
      </p:nvGrpSpPr>
      <p:grpSpPr>
        <a:xfrm>
          <a:off x="0" y="0"/>
          <a:ext cx="0" cy="0"/>
          <a:chOff x="0" y="0"/>
          <a:chExt cx="0" cy="0"/>
        </a:xfrm>
      </p:grpSpPr>
      <p:sp>
        <p:nvSpPr>
          <p:cNvPr id="743" name="Shape 743"/>
          <p:cNvSpPr txBox="1"/>
          <p:nvPr>
            <p:ph idx="1" type="body"/>
          </p:nvPr>
        </p:nvSpPr>
        <p:spPr>
          <a:xfrm>
            <a:off x="533400" y="971550"/>
            <a:ext cx="7620000" cy="3600600"/>
          </a:xfrm>
          <a:prstGeom prst="rect">
            <a:avLst/>
          </a:prstGeom>
          <a:noFill/>
          <a:ln>
            <a:noFill/>
          </a:ln>
        </p:spPr>
        <p:txBody>
          <a:bodyPr anchorCtr="0" anchor="t" bIns="91425" lIns="91425" rIns="91425" tIns="91425">
            <a:noAutofit/>
          </a:bodyPr>
          <a:lstStyle/>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Bitcoin, Litecoin, dogecoin are known to be the 1st generation of Blockchain Technology.</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1st generation network just transfer value.</a:t>
            </a: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0" lvl="0" marL="0" marR="0" rtl="0" algn="l">
              <a:lnSpc>
                <a:spcPct val="100000"/>
              </a:lnSpc>
              <a:spcBef>
                <a:spcPts val="0"/>
              </a:spcBef>
              <a:spcAft>
                <a:spcPts val="0"/>
              </a:spcAft>
              <a:buNone/>
            </a:pPr>
            <a:r>
              <a:t/>
            </a:r>
            <a:endParaRPr>
              <a:latin typeface="Cambria"/>
              <a:ea typeface="Cambria"/>
              <a:cs typeface="Cambria"/>
              <a:sym typeface="Cambria"/>
            </a:endParaRPr>
          </a:p>
          <a:p>
            <a:pPr indent="-228600" lvl="0" marL="457200" marR="0" rtl="0" algn="l">
              <a:lnSpc>
                <a:spcPct val="100000"/>
              </a:lnSpc>
              <a:spcBef>
                <a:spcPts val="0"/>
              </a:spcBef>
              <a:spcAft>
                <a:spcPts val="0"/>
              </a:spcAft>
              <a:buFont typeface="Cambria"/>
            </a:pPr>
            <a:r>
              <a:rPr b="0" i="0" lang="en" sz="2200" u="none" cap="none" strike="noStrike">
                <a:solidFill>
                  <a:schemeClr val="dk1"/>
                </a:solidFill>
                <a:latin typeface="Cambria"/>
                <a:ea typeface="Cambria"/>
                <a:cs typeface="Cambria"/>
                <a:sym typeface="Cambria"/>
              </a:rPr>
              <a:t>Most of the Blockchain Technology improved technologies are built upon existing blockchains by </a:t>
            </a:r>
          </a:p>
        </p:txBody>
      </p:sp>
      <p:sp>
        <p:nvSpPr>
          <p:cNvPr id="744" name="Shape 744"/>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745" name="Shape 745"/>
          <p:cNvSpPr txBox="1"/>
          <p:nvPr/>
        </p:nvSpPr>
        <p:spPr>
          <a:xfrm>
            <a:off x="0" y="4668900"/>
            <a:ext cx="8421000" cy="550800"/>
          </a:xfrm>
          <a:prstGeom prst="rect">
            <a:avLst/>
          </a:prstGeom>
          <a:noFill/>
          <a:ln>
            <a:noFill/>
          </a:ln>
        </p:spPr>
        <p:txBody>
          <a:bodyPr anchorCtr="0" anchor="ctr" bIns="91425" lIns="91425" rIns="91425" tIns="91425">
            <a:noAutofit/>
          </a:bodyPr>
          <a:lstStyle/>
          <a:p>
            <a:pPr lvl="0" rtl="0">
              <a:spcBef>
                <a:spcPts val="0"/>
              </a:spcBef>
              <a:buNone/>
            </a:pPr>
            <a:r>
              <a:rPr lang="en" sz="1100">
                <a:solidFill>
                  <a:srgbClr val="B7B7B7"/>
                </a:solidFill>
              </a:rPr>
              <a:t>Mainelli, M. and von Gunten, C., 2014. Chain Of A Lifetime: How Blockchain Technology Might Transform Personal Insurance. Long Finance.</a:t>
            </a: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9" name="Shape 749"/>
        <p:cNvGrpSpPr/>
        <p:nvPr/>
      </p:nvGrpSpPr>
      <p:grpSpPr>
        <a:xfrm>
          <a:off x="0" y="0"/>
          <a:ext cx="0" cy="0"/>
          <a:chOff x="0" y="0"/>
          <a:chExt cx="0" cy="0"/>
        </a:xfrm>
      </p:grpSpPr>
      <p:sp>
        <p:nvSpPr>
          <p:cNvPr id="750" name="Shape 750"/>
          <p:cNvSpPr txBox="1"/>
          <p:nvPr>
            <p:ph type="title"/>
          </p:nvPr>
        </p:nvSpPr>
        <p:spPr>
          <a:xfrm>
            <a:off x="457200" y="205978"/>
            <a:ext cx="7620000" cy="8574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dk2"/>
              </a:buClr>
              <a:buSzPct val="25000"/>
              <a:buFont typeface="Cambria"/>
              <a:buNone/>
            </a:pPr>
            <a:r>
              <a:t/>
            </a:r>
            <a:endParaRPr b="0" i="0" sz="4600" u="none" cap="none" strike="noStrike">
              <a:solidFill>
                <a:schemeClr val="dk2"/>
              </a:solidFill>
              <a:latin typeface="Cambria"/>
              <a:ea typeface="Cambria"/>
              <a:cs typeface="Cambria"/>
              <a:sym typeface="Cambria"/>
            </a:endParaRPr>
          </a:p>
        </p:txBody>
      </p:sp>
      <p:sp>
        <p:nvSpPr>
          <p:cNvPr id="751" name="Shape 751"/>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752" name="Shape 752"/>
          <p:cNvPicPr preferRelativeResize="0"/>
          <p:nvPr/>
        </p:nvPicPr>
        <p:blipFill rotWithShape="1">
          <a:blip r:embed="rId3">
            <a:alphaModFix/>
          </a:blip>
          <a:srcRect b="7454" l="0" r="0" t="16707"/>
          <a:stretch/>
        </p:blipFill>
        <p:spPr>
          <a:xfrm>
            <a:off x="457200" y="151625"/>
            <a:ext cx="7971498" cy="4863574"/>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6" name="Shape 756"/>
        <p:cNvGrpSpPr/>
        <p:nvPr/>
      </p:nvGrpSpPr>
      <p:grpSpPr>
        <a:xfrm>
          <a:off x="0" y="0"/>
          <a:ext cx="0" cy="0"/>
          <a:chOff x="0" y="0"/>
          <a:chExt cx="0" cy="0"/>
        </a:xfrm>
      </p:grpSpPr>
      <p:sp>
        <p:nvSpPr>
          <p:cNvPr id="757" name="Shape 757"/>
          <p:cNvSpPr txBox="1"/>
          <p:nvPr>
            <p:ph type="title"/>
          </p:nvPr>
        </p:nvSpPr>
        <p:spPr>
          <a:xfrm>
            <a:off x="457200" y="205978"/>
            <a:ext cx="7620000" cy="857400"/>
          </a:xfrm>
          <a:prstGeom prst="rect">
            <a:avLst/>
          </a:prstGeom>
        </p:spPr>
        <p:txBody>
          <a:bodyPr anchorCtr="0" anchor="ctr" bIns="91425" lIns="91425" rIns="91425" tIns="91425">
            <a:noAutofit/>
          </a:bodyPr>
          <a:lstStyle/>
          <a:p>
            <a:pPr lvl="0" algn="ctr">
              <a:spcBef>
                <a:spcPts val="0"/>
              </a:spcBef>
              <a:buNone/>
            </a:pPr>
            <a:r>
              <a:rPr lang="en"/>
              <a:t>Further readings</a:t>
            </a:r>
          </a:p>
        </p:txBody>
      </p:sp>
      <p:sp>
        <p:nvSpPr>
          <p:cNvPr id="758" name="Shape 758"/>
          <p:cNvSpPr txBox="1"/>
          <p:nvPr>
            <p:ph idx="1" type="body"/>
          </p:nvPr>
        </p:nvSpPr>
        <p:spPr>
          <a:xfrm>
            <a:off x="398875" y="1200150"/>
            <a:ext cx="7620000" cy="3600600"/>
          </a:xfrm>
          <a:prstGeom prst="rect">
            <a:avLst/>
          </a:prstGeom>
        </p:spPr>
        <p:txBody>
          <a:bodyPr anchorCtr="0" anchor="t" bIns="91425" lIns="91425" rIns="91425" tIns="91425">
            <a:noAutofit/>
          </a:bodyPr>
          <a:lstStyle/>
          <a:p>
            <a:pPr lvl="0">
              <a:spcBef>
                <a:spcPts val="0"/>
              </a:spcBef>
              <a:buNone/>
            </a:pPr>
            <a:r>
              <a:rPr lang="en" u="sng">
                <a:solidFill>
                  <a:srgbClr val="786D52"/>
                </a:solidFill>
                <a:hlinkClick r:id="rId3"/>
              </a:rPr>
              <a:t>https://bitsonblocks.net/2016/02/01/a-gentle-introduction-to-smart-contracts/</a:t>
            </a:r>
          </a:p>
          <a:p>
            <a:pPr lvl="0">
              <a:spcBef>
                <a:spcPts val="0"/>
              </a:spcBef>
              <a:buNone/>
            </a:pPr>
            <a:r>
              <a:t/>
            </a:r>
            <a:endParaRPr>
              <a:solidFill>
                <a:srgbClr val="786D52"/>
              </a:solidFill>
            </a:endParaRPr>
          </a:p>
          <a:p>
            <a:pPr lvl="0">
              <a:spcBef>
                <a:spcPts val="0"/>
              </a:spcBef>
              <a:buNone/>
            </a:pPr>
            <a:r>
              <a:rPr lang="en" u="sng">
                <a:solidFill>
                  <a:srgbClr val="786D52"/>
                </a:solidFill>
                <a:hlinkClick r:id="rId4"/>
              </a:rPr>
              <a:t>https://bitsonblocks.net/2016/05/09/confused-by-blockchains-revolution-vs-evolution/</a:t>
            </a:r>
          </a:p>
          <a:p>
            <a:pPr indent="0" lvl="0" marL="254000" rtl="0">
              <a:spcBef>
                <a:spcPts val="0"/>
              </a:spcBef>
              <a:buNone/>
            </a:pPr>
            <a:r>
              <a:t/>
            </a:r>
            <a:endParaRPr>
              <a:solidFill>
                <a:srgbClr val="786D52"/>
              </a:solidFill>
            </a:endParaRPr>
          </a:p>
          <a:p>
            <a:pPr indent="0" lvl="0" marL="254000" rtl="0">
              <a:spcBef>
                <a:spcPts val="0"/>
              </a:spcBef>
              <a:buNone/>
            </a:pPr>
            <a:r>
              <a:rPr lang="en" u="sng">
                <a:solidFill>
                  <a:srgbClr val="786D52"/>
                </a:solidFill>
                <a:hlinkClick r:id="rId5"/>
              </a:rPr>
              <a:t>https://bitsonblocks.net/2015/12/01/the-pros-and-cons-of-internal-blockchains/</a:t>
            </a:r>
            <a:r>
              <a:rPr lang="en">
                <a:solidFill>
                  <a:srgbClr val="786D52"/>
                </a:solidFill>
              </a:rPr>
              <a:t>	</a:t>
            </a:r>
          </a:p>
          <a:p>
            <a:pPr lvl="0">
              <a:spcBef>
                <a:spcPts val="0"/>
              </a:spcBef>
              <a:buNone/>
            </a:pPr>
            <a:r>
              <a:t/>
            </a:r>
            <a:endParaRPr>
              <a:solidFill>
                <a:srgbClr val="786D52"/>
              </a:solidFill>
            </a:endParaRPr>
          </a:p>
        </p:txBody>
      </p:sp>
      <p:sp>
        <p:nvSpPr>
          <p:cNvPr id="759" name="Shape 759"/>
          <p:cNvSpPr/>
          <p:nvPr>
            <p:ph idx="12" type="sldNum"/>
          </p:nvPr>
        </p:nvSpPr>
        <p:spPr>
          <a:xfrm>
            <a:off x="8531788" y="4236720"/>
            <a:ext cx="548700" cy="297300"/>
          </a:xfrm>
          <a:prstGeom prst="bracketPair">
            <a:avLst/>
          </a:prstGeom>
        </p:spPr>
        <p:txBody>
          <a:bodyPr anchorCtr="0" anchor="ctr" bIns="0" lIns="0" rIns="0" tIns="0">
            <a:noAutofit/>
          </a:bodyPr>
          <a:lstStyle/>
          <a:p>
            <a:pPr lv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3" name="Shape 763"/>
        <p:cNvGrpSpPr/>
        <p:nvPr/>
      </p:nvGrpSpPr>
      <p:grpSpPr>
        <a:xfrm>
          <a:off x="0" y="0"/>
          <a:ext cx="0" cy="0"/>
          <a:chOff x="0" y="0"/>
          <a:chExt cx="0" cy="0"/>
        </a:xfrm>
      </p:grpSpPr>
      <p:sp>
        <p:nvSpPr>
          <p:cNvPr id="764" name="Shape 764"/>
          <p:cNvSpPr txBox="1"/>
          <p:nvPr>
            <p:ph type="title"/>
          </p:nvPr>
        </p:nvSpPr>
        <p:spPr>
          <a:xfrm>
            <a:off x="457200" y="205978"/>
            <a:ext cx="7620000" cy="857400"/>
          </a:xfrm>
          <a:prstGeom prst="rect">
            <a:avLst/>
          </a:prstGeom>
        </p:spPr>
        <p:txBody>
          <a:bodyPr anchorCtr="0" anchor="ctr" bIns="91425" lIns="91425" rIns="91425" tIns="91425">
            <a:noAutofit/>
          </a:bodyPr>
          <a:lstStyle/>
          <a:p>
            <a:pPr lvl="0" rtl="0" algn="ctr">
              <a:spcBef>
                <a:spcPts val="0"/>
              </a:spcBef>
              <a:buNone/>
            </a:pPr>
            <a:r>
              <a:rPr lang="en"/>
              <a:t>Further readings</a:t>
            </a:r>
          </a:p>
        </p:txBody>
      </p:sp>
      <p:sp>
        <p:nvSpPr>
          <p:cNvPr id="765" name="Shape 765"/>
          <p:cNvSpPr txBox="1"/>
          <p:nvPr>
            <p:ph idx="1" type="body"/>
          </p:nvPr>
        </p:nvSpPr>
        <p:spPr>
          <a:xfrm>
            <a:off x="398875" y="1200150"/>
            <a:ext cx="7620000" cy="3600600"/>
          </a:xfrm>
          <a:prstGeom prst="rect">
            <a:avLst/>
          </a:prstGeom>
        </p:spPr>
        <p:txBody>
          <a:bodyPr anchorCtr="0" anchor="t" bIns="91425" lIns="91425" rIns="91425" tIns="91425">
            <a:noAutofit/>
          </a:bodyPr>
          <a:lstStyle/>
          <a:p>
            <a:pPr lvl="0" marL="254000" rtl="0">
              <a:spcBef>
                <a:spcPts val="0"/>
              </a:spcBef>
              <a:buNone/>
            </a:pPr>
            <a:r>
              <a:rPr lang="en" u="sng">
                <a:solidFill>
                  <a:srgbClr val="786D52"/>
                </a:solidFill>
                <a:hlinkClick r:id="rId3"/>
              </a:rPr>
              <a:t>https://bitsonblocks.net/2015/09/28/a-gentle-introduction-to-digital-tokens/</a:t>
            </a:r>
          </a:p>
          <a:p>
            <a:pPr lvl="0" marL="254000">
              <a:spcBef>
                <a:spcPts val="0"/>
              </a:spcBef>
              <a:buNone/>
            </a:pPr>
            <a:r>
              <a:t/>
            </a:r>
            <a:endParaRPr>
              <a:solidFill>
                <a:srgbClr val="786D52"/>
              </a:solidFill>
            </a:endParaRPr>
          </a:p>
          <a:p>
            <a:pPr lvl="0">
              <a:spcBef>
                <a:spcPts val="0"/>
              </a:spcBef>
              <a:buNone/>
            </a:pPr>
            <a:r>
              <a:rPr lang="en" u="sng">
                <a:solidFill>
                  <a:srgbClr val="786D52"/>
                </a:solidFill>
                <a:hlinkClick r:id="rId4"/>
              </a:rPr>
              <a:t>https://bitsonblocks.net/2015/09/21/a-gentle-introduction-to-bitcoin-mining/</a:t>
            </a:r>
          </a:p>
          <a:p>
            <a:pPr lvl="0">
              <a:spcBef>
                <a:spcPts val="0"/>
              </a:spcBef>
              <a:buNone/>
            </a:pPr>
            <a:r>
              <a:t/>
            </a:r>
            <a:endParaRPr>
              <a:solidFill>
                <a:srgbClr val="786D52"/>
              </a:solidFill>
            </a:endParaRPr>
          </a:p>
          <a:p>
            <a:pPr lvl="0">
              <a:spcBef>
                <a:spcPts val="0"/>
              </a:spcBef>
              <a:buNone/>
            </a:pPr>
            <a:r>
              <a:rPr lang="en" u="sng">
                <a:solidFill>
                  <a:srgbClr val="786D52"/>
                </a:solidFill>
                <a:hlinkClick r:id="rId5"/>
              </a:rPr>
              <a:t>https://bitsonblocks.net/2016/02/01/a-gentle-introduction-to-smart-contracts/</a:t>
            </a:r>
          </a:p>
          <a:p>
            <a:pPr lvl="0">
              <a:spcBef>
                <a:spcPts val="0"/>
              </a:spcBef>
              <a:buNone/>
            </a:pPr>
            <a:r>
              <a:t/>
            </a:r>
            <a:endParaRPr>
              <a:solidFill>
                <a:srgbClr val="786D52"/>
              </a:solidFill>
            </a:endParaRPr>
          </a:p>
          <a:p>
            <a:pPr lvl="0">
              <a:spcBef>
                <a:spcPts val="0"/>
              </a:spcBef>
              <a:buNone/>
            </a:pPr>
            <a:r>
              <a:t/>
            </a:r>
            <a:endParaRPr>
              <a:solidFill>
                <a:srgbClr val="786D52"/>
              </a:solidFill>
            </a:endParaRPr>
          </a:p>
          <a:p>
            <a:pPr lvl="0" rtl="0">
              <a:spcBef>
                <a:spcPts val="0"/>
              </a:spcBef>
              <a:buNone/>
            </a:pPr>
            <a:r>
              <a:t/>
            </a:r>
            <a:endParaRPr>
              <a:solidFill>
                <a:srgbClr val="786D52"/>
              </a:solidFill>
            </a:endParaRPr>
          </a:p>
        </p:txBody>
      </p:sp>
      <p:sp>
        <p:nvSpPr>
          <p:cNvPr id="766" name="Shape 766"/>
          <p:cNvSpPr/>
          <p:nvPr>
            <p:ph idx="12" type="sldNum"/>
          </p:nvPr>
        </p:nvSpPr>
        <p:spPr>
          <a:xfrm>
            <a:off x="8531788" y="4236720"/>
            <a:ext cx="548700" cy="297300"/>
          </a:xfrm>
          <a:prstGeom prst="bracketPair">
            <a:avLst/>
          </a:prstGeom>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7" name="Shape 117"/>
        <p:cNvGrpSpPr/>
        <p:nvPr/>
      </p:nvGrpSpPr>
      <p:grpSpPr>
        <a:xfrm>
          <a:off x="0" y="0"/>
          <a:ext cx="0" cy="0"/>
          <a:chOff x="0" y="0"/>
          <a:chExt cx="0" cy="0"/>
        </a:xfrm>
      </p:grpSpPr>
      <p:sp>
        <p:nvSpPr>
          <p:cNvPr id="118" name="Shape 118"/>
          <p:cNvSpPr txBox="1"/>
          <p:nvPr>
            <p:ph type="title"/>
          </p:nvPr>
        </p:nvSpPr>
        <p:spPr>
          <a:xfrm>
            <a:off x="457200" y="-22621"/>
            <a:ext cx="7620000" cy="8574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What is Blockchain?</a:t>
            </a:r>
          </a:p>
        </p:txBody>
      </p:sp>
      <p:sp>
        <p:nvSpPr>
          <p:cNvPr id="119" name="Shape 119"/>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pic>
        <p:nvPicPr>
          <p:cNvPr id="120" name="Shape 120"/>
          <p:cNvPicPr preferRelativeResize="0"/>
          <p:nvPr/>
        </p:nvPicPr>
        <p:blipFill rotWithShape="1">
          <a:blip r:embed="rId3">
            <a:alphaModFix/>
          </a:blip>
          <a:srcRect b="0" l="0" r="0" t="0"/>
          <a:stretch/>
        </p:blipFill>
        <p:spPr>
          <a:xfrm>
            <a:off x="1226775" y="721000"/>
            <a:ext cx="6096000" cy="3922500"/>
          </a:xfrm>
          <a:prstGeom prst="rect">
            <a:avLst/>
          </a:prstGeom>
          <a:noFill/>
          <a:ln>
            <a:noFill/>
          </a:ln>
        </p:spPr>
      </p:pic>
      <p:sp>
        <p:nvSpPr>
          <p:cNvPr id="121" name="Shape 121"/>
          <p:cNvSpPr txBox="1"/>
          <p:nvPr/>
        </p:nvSpPr>
        <p:spPr>
          <a:xfrm>
            <a:off x="484425" y="4641975"/>
            <a:ext cx="7872600" cy="501600"/>
          </a:xfrm>
          <a:prstGeom prst="rect">
            <a:avLst/>
          </a:prstGeom>
          <a:noFill/>
          <a:ln>
            <a:noFill/>
          </a:ln>
        </p:spPr>
        <p:txBody>
          <a:bodyPr anchorCtr="0" anchor="t" bIns="91425" lIns="91425" rIns="91425" tIns="91425">
            <a:noAutofit/>
          </a:bodyPr>
          <a:lstStyle/>
          <a:p>
            <a:pPr lvl="0">
              <a:spcBef>
                <a:spcPts val="0"/>
              </a:spcBef>
              <a:buNone/>
            </a:pPr>
            <a:r>
              <a:rPr lang="en">
                <a:solidFill>
                  <a:srgbClr val="B7B7B7"/>
                </a:solidFill>
              </a:rPr>
              <a:t>Source: </a:t>
            </a:r>
            <a:r>
              <a:rPr lang="en">
                <a:solidFill>
                  <a:srgbClr val="B7B7B7"/>
                </a:solidFill>
              </a:rPr>
              <a:t>http://www.centrodeinnovacionbbva.com/sites/default/files/blockchain-cibbva.jpg</a:t>
            </a:r>
          </a:p>
          <a:p>
            <a:pPr lvl="0" rtl="0">
              <a:spcBef>
                <a:spcPts val="0"/>
              </a:spcBef>
              <a:buNone/>
            </a:pPr>
            <a:r>
              <a:t/>
            </a:r>
            <a:endParaRPr sz="1000">
              <a:solidFill>
                <a:srgbClr val="B7B7B7"/>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685800" y="2339578"/>
            <a:ext cx="7620000" cy="8574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Overview </a:t>
            </a:r>
          </a:p>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of </a:t>
            </a:r>
          </a:p>
          <a:p>
            <a:pPr indent="0" lvl="0" marL="0" marR="0" rtl="0" algn="ctr">
              <a:lnSpc>
                <a:spcPct val="100000"/>
              </a:lnSpc>
              <a:spcBef>
                <a:spcPts val="0"/>
              </a:spcBef>
              <a:spcAft>
                <a:spcPts val="0"/>
              </a:spcAft>
              <a:buClr>
                <a:schemeClr val="dk2"/>
              </a:buClr>
              <a:buSzPct val="25000"/>
              <a:buFont typeface="Cambria"/>
              <a:buNone/>
            </a:pPr>
            <a:r>
              <a:rPr b="0" i="0" lang="en" sz="4600" u="none" cap="none" strike="noStrike">
                <a:solidFill>
                  <a:schemeClr val="dk2"/>
                </a:solidFill>
                <a:latin typeface="Cambria"/>
                <a:ea typeface="Cambria"/>
                <a:cs typeface="Cambria"/>
                <a:sym typeface="Cambria"/>
              </a:rPr>
              <a:t>Blockchain Technology</a:t>
            </a:r>
          </a:p>
        </p:txBody>
      </p:sp>
      <p:sp>
        <p:nvSpPr>
          <p:cNvPr id="127" name="Shape 127"/>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txBox="1"/>
          <p:nvPr>
            <p:ph idx="1" type="body"/>
          </p:nvPr>
        </p:nvSpPr>
        <p:spPr>
          <a:xfrm>
            <a:off x="457200" y="364675"/>
            <a:ext cx="7620000" cy="3902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0" i="0" lang="en" sz="2200" u="none" cap="none" strike="noStrike">
                <a:solidFill>
                  <a:schemeClr val="dk1"/>
                </a:solidFill>
                <a:latin typeface="Cambria"/>
                <a:ea typeface="Cambria"/>
                <a:cs typeface="Cambria"/>
                <a:sym typeface="Cambria"/>
              </a:rPr>
              <a:t>Blockchain is a combination of old system ways in a new way. Of which some of these ways are:</a:t>
            </a:r>
          </a:p>
          <a:p>
            <a:pPr indent="-88900" lvl="0" marL="342900" marR="0" rtl="0" algn="l">
              <a:lnSpc>
                <a:spcPct val="100000"/>
              </a:lnSpc>
              <a:spcBef>
                <a:spcPts val="440"/>
              </a:spcBef>
              <a:spcAft>
                <a:spcPts val="0"/>
              </a:spcAft>
              <a:buClr>
                <a:schemeClr val="accent1"/>
              </a:buClr>
              <a:buSzPct val="100000"/>
              <a:buFont typeface="Arial"/>
              <a:buNone/>
            </a:pPr>
            <a:r>
              <a:t/>
            </a:r>
            <a:endParaRPr b="0" i="0" sz="2200" u="none" cap="none" strike="noStrike">
              <a:solidFill>
                <a:schemeClr val="dk1"/>
              </a:solidFill>
              <a:latin typeface="Cambria"/>
              <a:ea typeface="Cambria"/>
              <a:cs typeface="Cambria"/>
              <a:sym typeface="Cambria"/>
            </a:endParaRP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Cryptographic signatures.</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Peer to Peer Network.</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Hashing functions.</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Public/Private key cryptography.</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Elliptic curve cryptography.</a:t>
            </a:r>
          </a:p>
          <a:p>
            <a:pPr indent="-88900" lvl="0" marL="342900" marR="0" rtl="0" algn="l">
              <a:lnSpc>
                <a:spcPct val="100000"/>
              </a:lnSpc>
              <a:spcBef>
                <a:spcPts val="440"/>
              </a:spcBef>
              <a:spcAft>
                <a:spcPts val="0"/>
              </a:spcAft>
              <a:buClr>
                <a:schemeClr val="accent1"/>
              </a:buClr>
              <a:buSzPct val="100000"/>
              <a:buFont typeface="Cambria"/>
              <a:buChar char="•"/>
            </a:pPr>
            <a:r>
              <a:rPr b="0" i="0" lang="en" sz="2200" u="none" cap="none" strike="noStrike">
                <a:solidFill>
                  <a:schemeClr val="dk1"/>
                </a:solidFill>
                <a:latin typeface="Cambria"/>
                <a:ea typeface="Cambria"/>
                <a:cs typeface="Cambria"/>
                <a:sym typeface="Cambria"/>
              </a:rPr>
              <a:t>Distributed System.</a:t>
            </a:r>
          </a:p>
        </p:txBody>
      </p:sp>
      <p:sp>
        <p:nvSpPr>
          <p:cNvPr id="133" name="Shape 133"/>
          <p:cNvSpPr/>
          <p:nvPr>
            <p:ph idx="12" type="sldNum"/>
          </p:nvPr>
        </p:nvSpPr>
        <p:spPr>
          <a:xfrm>
            <a:off x="8531788" y="4236720"/>
            <a:ext cx="548700" cy="297300"/>
          </a:xfrm>
          <a:prstGeom prst="bracketPair">
            <a:avLst/>
          </a:prstGeom>
          <a:noFill/>
          <a:ln cap="flat" cmpd="sng" w="19050">
            <a:solidFill>
              <a:srgbClr val="FFFFFF"/>
            </a:solidFill>
            <a:prstDash val="solid"/>
            <a:round/>
            <a:headEnd len="med" w="med" type="none"/>
            <a:tailEnd len="med" w="med" type="none"/>
          </a:ln>
        </p:spPr>
        <p:txBody>
          <a:bodyPr anchorCtr="0" anchor="ctr" bIns="0" lIns="0" rIns="0" tIns="0">
            <a:noAutofit/>
          </a:bodyPr>
          <a:lstStyle/>
          <a:p>
            <a:pPr lvl="0" rtl="0">
              <a:spcBef>
                <a:spcPts val="0"/>
              </a:spcBef>
              <a:buClr>
                <a:srgbClr val="000000"/>
              </a:buClr>
              <a:buSzPct val="25000"/>
              <a:buFont typeface="Arial"/>
              <a:buNone/>
            </a:pPr>
            <a:fld id="{00000000-1234-1234-1234-123412341234}" type="slidenum">
              <a:rPr lang="en"/>
              <a:t>‹#›</a:t>
            </a:fld>
          </a:p>
        </p:txBody>
      </p:sp>
      <p:sp>
        <p:nvSpPr>
          <p:cNvPr id="134" name="Shape 134"/>
          <p:cNvSpPr txBox="1"/>
          <p:nvPr/>
        </p:nvSpPr>
        <p:spPr>
          <a:xfrm>
            <a:off x="190950" y="4408725"/>
            <a:ext cx="8152500" cy="734700"/>
          </a:xfrm>
          <a:prstGeom prst="rect">
            <a:avLst/>
          </a:prstGeom>
          <a:noFill/>
          <a:ln>
            <a:noFill/>
          </a:ln>
        </p:spPr>
        <p:txBody>
          <a:bodyPr anchorCtr="0" anchor="ctr" bIns="91425" lIns="91425" rIns="91425" tIns="91425">
            <a:noAutofit/>
          </a:bodyPr>
          <a:lstStyle/>
          <a:p>
            <a:pPr lvl="0" rtl="0">
              <a:spcBef>
                <a:spcPts val="0"/>
              </a:spcBef>
              <a:buNone/>
            </a:pPr>
            <a:r>
              <a:rPr lang="en" sz="1000">
                <a:solidFill>
                  <a:srgbClr val="999999"/>
                </a:solidFill>
                <a:highlight>
                  <a:srgbClr val="FFFFFF"/>
                </a:highlight>
              </a:rPr>
              <a:t>Pilkington, M., 2016. Blockchain technology: principles and applications. </a:t>
            </a:r>
            <a:r>
              <a:rPr i="1" lang="en" sz="1000">
                <a:solidFill>
                  <a:srgbClr val="999999"/>
                </a:solidFill>
                <a:highlight>
                  <a:srgbClr val="FFFFFF"/>
                </a:highlight>
              </a:rPr>
              <a:t>Research Handbook on Digital Transformations, edited by F. Xavier Olleros and Majlinda Zhegu. Edward Elgar</a:t>
            </a:r>
            <a:r>
              <a:rPr lang="en" sz="1000">
                <a:solidFill>
                  <a:srgbClr val="999999"/>
                </a:solidFill>
                <a:highlight>
                  <a:srgbClr val="FFFFFF"/>
                </a:highlight>
              </a:rPr>
              <a:t>.</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ctrTitle"/>
          </p:nvPr>
        </p:nvSpPr>
        <p:spPr>
          <a:xfrm>
            <a:off x="685800" y="1428750"/>
            <a:ext cx="7543800" cy="19455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2"/>
              </a:buClr>
              <a:buSzPct val="25000"/>
              <a:buFont typeface="Cambria"/>
              <a:buNone/>
            </a:pPr>
            <a:r>
              <a:rPr b="0" i="0" lang="en" sz="6600" u="none" cap="none" strike="noStrike">
                <a:solidFill>
                  <a:schemeClr val="dk2"/>
                </a:solidFill>
                <a:latin typeface="Cambria"/>
                <a:ea typeface="Cambria"/>
                <a:cs typeface="Cambria"/>
                <a:sym typeface="Cambria"/>
              </a:rPr>
              <a:t>History</a:t>
            </a:r>
          </a:p>
        </p:txBody>
      </p:sp>
    </p:spTree>
  </p:cSld>
  <p:clrMapOvr>
    <a:masterClrMapping/>
  </p:clrMapOvr>
</p:sld>
</file>

<file path=ppt/theme/theme1.xml><?xml version="1.0" encoding="utf-8"?>
<a:theme xmlns:a="http://schemas.openxmlformats.org/drawingml/2006/main" xmlns:r="http://schemas.openxmlformats.org/officeDocument/2006/relationships"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